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Maragsa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Kurale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9345A-2D4C-4C41-896D-FE43C0FD999C}" v="121" dt="2025-03-07T11:44:10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ed Yasin DOLAŞ" userId="1f1362da3583874b" providerId="LiveId" clId="{A099345A-2D4C-4C41-896D-FE43C0FD999C}"/>
    <pc:docChg chg="modSld">
      <pc:chgData name="Muhammed Yasin DOLAŞ" userId="1f1362da3583874b" providerId="LiveId" clId="{A099345A-2D4C-4C41-896D-FE43C0FD999C}" dt="2025-03-07T11:44:10.261" v="149"/>
      <pc:docMkLst>
        <pc:docMk/>
      </pc:docMkLst>
      <pc:sldChg chg="addSp modSp mod modAnim">
        <pc:chgData name="Muhammed Yasin DOLAŞ" userId="1f1362da3583874b" providerId="LiveId" clId="{A099345A-2D4C-4C41-896D-FE43C0FD999C}" dt="2025-03-07T11:44:10.261" v="149"/>
        <pc:sldMkLst>
          <pc:docMk/>
          <pc:sldMk cId="0" sldId="257"/>
        </pc:sldMkLst>
        <pc:spChg chg="mod">
          <ac:chgData name="Muhammed Yasin DOLAŞ" userId="1f1362da3583874b" providerId="LiveId" clId="{A099345A-2D4C-4C41-896D-FE43C0FD999C}" dt="2025-03-07T11:23:31.562" v="4" actId="1076"/>
          <ac:spMkLst>
            <pc:docMk/>
            <pc:sldMk cId="0" sldId="257"/>
            <ac:spMk id="14" creationId="{00000000-0000-0000-0000-000000000000}"/>
          </ac:spMkLst>
        </pc:spChg>
        <pc:spChg chg="add mod">
          <ac:chgData name="Muhammed Yasin DOLAŞ" userId="1f1362da3583874b" providerId="LiveId" clId="{A099345A-2D4C-4C41-896D-FE43C0FD999C}" dt="2025-03-07T11:24:00.512" v="10" actId="1076"/>
          <ac:spMkLst>
            <pc:docMk/>
            <pc:sldMk cId="0" sldId="257"/>
            <ac:spMk id="17" creationId="{9972ECC5-F166-9B86-C173-0BC87813383E}"/>
          </ac:spMkLst>
        </pc:spChg>
      </pc:sldChg>
      <pc:sldChg chg="addSp modSp mod modAnim">
        <pc:chgData name="Muhammed Yasin DOLAŞ" userId="1f1362da3583874b" providerId="LiveId" clId="{A099345A-2D4C-4C41-896D-FE43C0FD999C}" dt="2025-03-07T11:43:41.884" v="139"/>
        <pc:sldMkLst>
          <pc:docMk/>
          <pc:sldMk cId="0" sldId="258"/>
        </pc:sldMkLst>
        <pc:spChg chg="mod">
          <ac:chgData name="Muhammed Yasin DOLAŞ" userId="1f1362da3583874b" providerId="LiveId" clId="{A099345A-2D4C-4C41-896D-FE43C0FD999C}" dt="2025-03-07T11:25:13.936" v="19" actId="1076"/>
          <ac:spMkLst>
            <pc:docMk/>
            <pc:sldMk cId="0" sldId="258"/>
            <ac:spMk id="17" creationId="{00000000-0000-0000-0000-000000000000}"/>
          </ac:spMkLst>
        </pc:spChg>
        <pc:spChg chg="add mod">
          <ac:chgData name="Muhammed Yasin DOLAŞ" userId="1f1362da3583874b" providerId="LiveId" clId="{A099345A-2D4C-4C41-896D-FE43C0FD999C}" dt="2025-03-07T11:25:38.178" v="25" actId="1076"/>
          <ac:spMkLst>
            <pc:docMk/>
            <pc:sldMk cId="0" sldId="258"/>
            <ac:spMk id="20" creationId="{96B8EC4A-F8F9-B433-1497-B45F942625DF}"/>
          </ac:spMkLst>
        </pc:spChg>
      </pc:sldChg>
      <pc:sldChg chg="modAnim">
        <pc:chgData name="Muhammed Yasin DOLAŞ" userId="1f1362da3583874b" providerId="LiveId" clId="{A099345A-2D4C-4C41-896D-FE43C0FD999C}" dt="2025-03-07T11:28:23.719" v="32"/>
        <pc:sldMkLst>
          <pc:docMk/>
          <pc:sldMk cId="0" sldId="259"/>
        </pc:sldMkLst>
      </pc:sldChg>
      <pc:sldChg chg="modSp mod modAnim">
        <pc:chgData name="Muhammed Yasin DOLAŞ" userId="1f1362da3583874b" providerId="LiveId" clId="{A099345A-2D4C-4C41-896D-FE43C0FD999C}" dt="2025-03-07T11:31:40.371" v="38"/>
        <pc:sldMkLst>
          <pc:docMk/>
          <pc:sldMk cId="0" sldId="261"/>
        </pc:sldMkLst>
        <pc:spChg chg="mod">
          <ac:chgData name="Muhammed Yasin DOLAŞ" userId="1f1362da3583874b" providerId="LiveId" clId="{A099345A-2D4C-4C41-896D-FE43C0FD999C}" dt="2025-03-07T11:29:55.108" v="34" actId="1076"/>
          <ac:spMkLst>
            <pc:docMk/>
            <pc:sldMk cId="0" sldId="261"/>
            <ac:spMk id="6" creationId="{00000000-0000-0000-0000-000000000000}"/>
          </ac:spMkLst>
        </pc:spChg>
      </pc:sldChg>
      <pc:sldChg chg="delSp modSp mod">
        <pc:chgData name="Muhammed Yasin DOLAŞ" userId="1f1362da3583874b" providerId="LiveId" clId="{A099345A-2D4C-4C41-896D-FE43C0FD999C}" dt="2025-03-07T11:34:08.521" v="45"/>
        <pc:sldMkLst>
          <pc:docMk/>
          <pc:sldMk cId="0" sldId="262"/>
        </pc:sldMkLst>
        <pc:spChg chg="mod">
          <ac:chgData name="Muhammed Yasin DOLAŞ" userId="1f1362da3583874b" providerId="LiveId" clId="{A099345A-2D4C-4C41-896D-FE43C0FD999C}" dt="2025-03-07T11:34:07.381" v="43" actId="255"/>
          <ac:spMkLst>
            <pc:docMk/>
            <pc:sldMk cId="0" sldId="262"/>
            <ac:spMk id="19" creationId="{00000000-0000-0000-0000-000000000000}"/>
          </ac:spMkLst>
        </pc:spChg>
        <pc:spChg chg="del mod">
          <ac:chgData name="Muhammed Yasin DOLAŞ" userId="1f1362da3583874b" providerId="LiveId" clId="{A099345A-2D4C-4C41-896D-FE43C0FD999C}" dt="2025-03-07T11:34:08.521" v="45"/>
          <ac:spMkLst>
            <pc:docMk/>
            <pc:sldMk cId="0" sldId="262"/>
            <ac:spMk id="20" creationId="{00000000-0000-0000-0000-000000000000}"/>
          </ac:spMkLst>
        </pc:spChg>
      </pc:sldChg>
      <pc:sldChg chg="modAnim">
        <pc:chgData name="Muhammed Yasin DOLAŞ" userId="1f1362da3583874b" providerId="LiveId" clId="{A099345A-2D4C-4C41-896D-FE43C0FD999C}" dt="2025-03-07T11:34:58.135" v="80"/>
        <pc:sldMkLst>
          <pc:docMk/>
          <pc:sldMk cId="0" sldId="263"/>
        </pc:sldMkLst>
      </pc:sldChg>
      <pc:sldChg chg="modAnim">
        <pc:chgData name="Muhammed Yasin DOLAŞ" userId="1f1362da3583874b" providerId="LiveId" clId="{A099345A-2D4C-4C41-896D-FE43C0FD999C}" dt="2025-03-07T11:35:42.001" v="90"/>
        <pc:sldMkLst>
          <pc:docMk/>
          <pc:sldMk cId="0" sldId="264"/>
        </pc:sldMkLst>
      </pc:sldChg>
      <pc:sldChg chg="modAnim">
        <pc:chgData name="Muhammed Yasin DOLAŞ" userId="1f1362da3583874b" providerId="LiveId" clId="{A099345A-2D4C-4C41-896D-FE43C0FD999C}" dt="2025-03-07T11:36:31.723" v="91"/>
        <pc:sldMkLst>
          <pc:docMk/>
          <pc:sldMk cId="0" sldId="270"/>
        </pc:sldMkLst>
      </pc:sldChg>
      <pc:sldChg chg="addSp delSp modSp mod modAnim">
        <pc:chgData name="Muhammed Yasin DOLAŞ" userId="1f1362da3583874b" providerId="LiveId" clId="{A099345A-2D4C-4C41-896D-FE43C0FD999C}" dt="2025-03-07T11:42:42.733" v="132"/>
        <pc:sldMkLst>
          <pc:docMk/>
          <pc:sldMk cId="0" sldId="275"/>
        </pc:sldMkLst>
        <pc:spChg chg="mod">
          <ac:chgData name="Muhammed Yasin DOLAŞ" userId="1f1362da3583874b" providerId="LiveId" clId="{A099345A-2D4C-4C41-896D-FE43C0FD999C}" dt="2025-03-07T11:42:28.273" v="131" actId="20577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Muhammed Yasin DOLAŞ" userId="1f1362da3583874b" providerId="LiveId" clId="{A099345A-2D4C-4C41-896D-FE43C0FD999C}" dt="2025-03-07T11:37:10.459" v="94"/>
          <ac:spMkLst>
            <pc:docMk/>
            <pc:sldMk cId="0" sldId="275"/>
            <ac:spMk id="20" creationId="{00000000-0000-0000-0000-000000000000}"/>
          </ac:spMkLst>
        </pc:spChg>
        <pc:spChg chg="add mod">
          <ac:chgData name="Muhammed Yasin DOLAŞ" userId="1f1362da3583874b" providerId="LiveId" clId="{A099345A-2D4C-4C41-896D-FE43C0FD999C}" dt="2025-03-07T11:37:29.068" v="99" actId="1076"/>
          <ac:spMkLst>
            <pc:docMk/>
            <pc:sldMk cId="0" sldId="275"/>
            <ac:spMk id="21" creationId="{3C431206-2D44-212C-1A2B-15D2F019B3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42.svg"/><Relationship Id="rId2" Type="http://schemas.openxmlformats.org/officeDocument/2006/relationships/image" Target="../media/image1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5" Type="http://schemas.openxmlformats.org/officeDocument/2006/relationships/image" Target="../media/image7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13.sv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46.svg"/><Relationship Id="rId19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28.png"/><Relationship Id="rId1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5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24.sv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3.svg"/><Relationship Id="rId17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10" Type="http://schemas.openxmlformats.org/officeDocument/2006/relationships/image" Target="../media/image42.svg"/><Relationship Id="rId4" Type="http://schemas.openxmlformats.org/officeDocument/2006/relationships/image" Target="../media/image3.svg"/><Relationship Id="rId9" Type="http://schemas.openxmlformats.org/officeDocument/2006/relationships/image" Target="../media/image26.png"/><Relationship Id="rId1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5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5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24.sv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9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5.sv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9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21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37.svg"/><Relationship Id="rId19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23.png"/><Relationship Id="rId1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245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308145" y="0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09169" y="8743950"/>
            <a:ext cx="23906339" cy="3086100"/>
            <a:chOff x="0" y="0"/>
            <a:chExt cx="629632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65155" y="6064230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5078016" y="6623641"/>
            <a:ext cx="751920" cy="1094064"/>
          </a:xfrm>
          <a:custGeom>
            <a:avLst/>
            <a:gdLst/>
            <a:ahLst/>
            <a:cxnLst/>
            <a:rect l="l" t="t" r="r" b="b"/>
            <a:pathLst>
              <a:path w="751920" h="1094064">
                <a:moveTo>
                  <a:pt x="0" y="0"/>
                </a:moveTo>
                <a:lnTo>
                  <a:pt x="751920" y="0"/>
                </a:lnTo>
                <a:lnTo>
                  <a:pt x="751920" y="1094064"/>
                </a:lnTo>
                <a:lnTo>
                  <a:pt x="0" y="1094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4115182" y="1548182"/>
            <a:ext cx="10014222" cy="13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DİN HİZMETLERİ GENEL MÜDÜRLÜĞÜ GENÇLİK HİZMETLERİ DAİRE BAŞKANLIĞI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803390" y="3770611"/>
            <a:ext cx="6647437" cy="1162749"/>
            <a:chOff x="0" y="0"/>
            <a:chExt cx="1684449" cy="2946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4449" cy="294638"/>
            </a:xfrm>
            <a:custGeom>
              <a:avLst/>
              <a:gdLst/>
              <a:ahLst/>
              <a:cxnLst/>
              <a:rect l="l" t="t" r="r" b="b"/>
              <a:pathLst>
                <a:path w="1684449" h="294638">
                  <a:moveTo>
                    <a:pt x="0" y="0"/>
                  </a:moveTo>
                  <a:lnTo>
                    <a:pt x="1684449" y="0"/>
                  </a:lnTo>
                  <a:lnTo>
                    <a:pt x="1684449" y="294638"/>
                  </a:lnTo>
                  <a:lnTo>
                    <a:pt x="0" y="294638"/>
                  </a:lnTo>
                  <a:close/>
                </a:path>
              </a:pathLst>
            </a:custGeom>
            <a:solidFill>
              <a:srgbClr val="FCBE6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84449" cy="342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32432" y="4007762"/>
            <a:ext cx="6179722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“Ben, Ramazan ve İyiliklerim”</a:t>
            </a:r>
          </a:p>
        </p:txBody>
      </p:sp>
      <p:sp>
        <p:nvSpPr>
          <p:cNvPr id="16" name="Freeform 16"/>
          <p:cNvSpPr/>
          <p:nvPr/>
        </p:nvSpPr>
        <p:spPr>
          <a:xfrm>
            <a:off x="192166" y="163574"/>
            <a:ext cx="2104241" cy="2104241"/>
          </a:xfrm>
          <a:custGeom>
            <a:avLst/>
            <a:gdLst/>
            <a:ahLst/>
            <a:cxnLst/>
            <a:rect l="l" t="t" r="r" b="b"/>
            <a:pathLst>
              <a:path w="2104241" h="2104241">
                <a:moveTo>
                  <a:pt x="0" y="0"/>
                </a:moveTo>
                <a:lnTo>
                  <a:pt x="2104241" y="0"/>
                </a:lnTo>
                <a:lnTo>
                  <a:pt x="2104241" y="2104241"/>
                </a:lnTo>
                <a:lnTo>
                  <a:pt x="0" y="2104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6375053" y="5742985"/>
            <a:ext cx="5537895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E31218"/>
                </a:solidFill>
                <a:latin typeface="Kurale"/>
                <a:ea typeface="Kurale"/>
                <a:cs typeface="Kurale"/>
                <a:sym typeface="Kurale"/>
              </a:rPr>
              <a:t>MANEVİ DANIŞMANLIK SUNUMLARI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948179" y="163574"/>
            <a:ext cx="2104241" cy="2104241"/>
          </a:xfrm>
          <a:custGeom>
            <a:avLst/>
            <a:gdLst/>
            <a:ahLst/>
            <a:cxnLst/>
            <a:rect l="l" t="t" r="r" b="b"/>
            <a:pathLst>
              <a:path w="2104241" h="2104241">
                <a:moveTo>
                  <a:pt x="0" y="0"/>
                </a:moveTo>
                <a:lnTo>
                  <a:pt x="2104241" y="0"/>
                </a:lnTo>
                <a:lnTo>
                  <a:pt x="2104241" y="2104241"/>
                </a:lnTo>
                <a:lnTo>
                  <a:pt x="0" y="2104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5803390" y="9183642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4" y="0"/>
                </a:lnTo>
                <a:lnTo>
                  <a:pt x="2865414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9957009" y="9258300"/>
            <a:ext cx="2493818" cy="525786"/>
          </a:xfrm>
          <a:custGeom>
            <a:avLst/>
            <a:gdLst/>
            <a:ahLst/>
            <a:cxnLst/>
            <a:rect l="l" t="t" r="r" b="b"/>
            <a:pathLst>
              <a:path w="2493818" h="525786">
                <a:moveTo>
                  <a:pt x="0" y="0"/>
                </a:moveTo>
                <a:lnTo>
                  <a:pt x="2493818" y="0"/>
                </a:lnTo>
                <a:lnTo>
                  <a:pt x="2493818" y="525786"/>
                </a:lnTo>
                <a:lnTo>
                  <a:pt x="0" y="525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9" r="-99" b="-593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117520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6158410" y="-2187488"/>
            <a:ext cx="6734920" cy="13167295"/>
          </a:xfrm>
          <a:custGeom>
            <a:avLst/>
            <a:gdLst/>
            <a:ahLst/>
            <a:cxnLst/>
            <a:rect l="l" t="t" r="r" b="b"/>
            <a:pathLst>
              <a:path w="6734920" h="13167295">
                <a:moveTo>
                  <a:pt x="0" y="0"/>
                </a:moveTo>
                <a:lnTo>
                  <a:pt x="6734921" y="0"/>
                </a:lnTo>
                <a:lnTo>
                  <a:pt x="6734921" y="13167296"/>
                </a:lnTo>
                <a:lnTo>
                  <a:pt x="0" y="13167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09169" y="9136763"/>
            <a:ext cx="23906339" cy="3428025"/>
            <a:chOff x="0" y="0"/>
            <a:chExt cx="6296320" cy="9028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902854"/>
            </a:xfrm>
            <a:custGeom>
              <a:avLst/>
              <a:gdLst/>
              <a:ahLst/>
              <a:cxnLst/>
              <a:rect l="l" t="t" r="r" b="b"/>
              <a:pathLst>
                <a:path w="6296320" h="902854">
                  <a:moveTo>
                    <a:pt x="3148160" y="0"/>
                  </a:moveTo>
                  <a:cubicBezTo>
                    <a:pt x="1409479" y="0"/>
                    <a:pt x="0" y="202111"/>
                    <a:pt x="0" y="451427"/>
                  </a:cubicBezTo>
                  <a:cubicBezTo>
                    <a:pt x="0" y="700743"/>
                    <a:pt x="1409479" y="902854"/>
                    <a:pt x="3148160" y="902854"/>
                  </a:cubicBezTo>
                  <a:cubicBezTo>
                    <a:pt x="4886840" y="902854"/>
                    <a:pt x="6296320" y="700743"/>
                    <a:pt x="6296320" y="451427"/>
                  </a:cubicBezTo>
                  <a:cubicBezTo>
                    <a:pt x="6296320" y="20211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EB88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46543"/>
              <a:ext cx="5115760" cy="771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6118845" y="283475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6769706" y="7763620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643813" y="2940953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2431041" y="1532381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7" y="0"/>
                </a:lnTo>
                <a:lnTo>
                  <a:pt x="424297" y="617363"/>
                </a:lnTo>
                <a:lnTo>
                  <a:pt x="0" y="617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4392875" y="254017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4473819" y="1585864"/>
            <a:ext cx="9340362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Var mısın iyiliği çoğaltarak yolda ilerlemeye?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11066" y="3015297"/>
            <a:ext cx="12860485" cy="3717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Kimi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zaman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yolunu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şaşırana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göstermektir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</a:t>
            </a: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Bazen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dargınları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barıştırmakken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bazen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tebessümle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bakmak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kardeşimizin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yüzüne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Dostlarımızla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</a:t>
            </a:r>
            <a:r>
              <a:rPr lang="tr-TR" sz="27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</a:t>
            </a:r>
            <a:r>
              <a:rPr lang="en-US" sz="2700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larda</a:t>
            </a:r>
            <a:r>
              <a:rPr lang="en-US" sz="27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buluşmak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bazen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</a:t>
            </a:r>
          </a:p>
          <a:p>
            <a:pPr algn="ctr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Zulme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uğrayan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ülkelerdeki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kardeşlerimizi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unutmamak</a:t>
            </a: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Haksızlık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gördüğümüzde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sessiz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kalmamak</a:t>
            </a: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860"/>
              </a:lnSpc>
            </a:pP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Gönül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kazandıran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her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güzel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iyiliktir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esasında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</a:t>
            </a:r>
          </a:p>
        </p:txBody>
      </p:sp>
      <p:sp>
        <p:nvSpPr>
          <p:cNvPr id="18" name="Freeform 18"/>
          <p:cNvSpPr/>
          <p:nvPr/>
        </p:nvSpPr>
        <p:spPr>
          <a:xfrm>
            <a:off x="0" y="7035287"/>
            <a:ext cx="4278570" cy="3251713"/>
          </a:xfrm>
          <a:custGeom>
            <a:avLst/>
            <a:gdLst/>
            <a:ahLst/>
            <a:cxnLst/>
            <a:rect l="l" t="t" r="r" b="b"/>
            <a:pathLst>
              <a:path w="4278570" h="3251713">
                <a:moveTo>
                  <a:pt x="0" y="0"/>
                </a:moveTo>
                <a:lnTo>
                  <a:pt x="4278570" y="0"/>
                </a:lnTo>
                <a:lnTo>
                  <a:pt x="4278570" y="3251713"/>
                </a:lnTo>
                <a:lnTo>
                  <a:pt x="0" y="32517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10634255" y="9407615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6447503" y="9334519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3331" y="-19308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3169247">
            <a:off x="13763075" y="4894177"/>
            <a:ext cx="4115117" cy="4238416"/>
          </a:xfrm>
          <a:custGeom>
            <a:avLst/>
            <a:gdLst/>
            <a:ahLst/>
            <a:cxnLst/>
            <a:rect l="l" t="t" r="r" b="b"/>
            <a:pathLst>
              <a:path w="4115117" h="4238416">
                <a:moveTo>
                  <a:pt x="0" y="0"/>
                </a:moveTo>
                <a:lnTo>
                  <a:pt x="4115116" y="0"/>
                </a:lnTo>
                <a:lnTo>
                  <a:pt x="4115116" y="4238416"/>
                </a:lnTo>
                <a:lnTo>
                  <a:pt x="0" y="4238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3169247">
            <a:off x="8693342" y="3933124"/>
            <a:ext cx="4348629" cy="4478925"/>
          </a:xfrm>
          <a:custGeom>
            <a:avLst/>
            <a:gdLst/>
            <a:ahLst/>
            <a:cxnLst/>
            <a:rect l="l" t="t" r="r" b="b"/>
            <a:pathLst>
              <a:path w="4348629" h="4478925">
                <a:moveTo>
                  <a:pt x="0" y="0"/>
                </a:moveTo>
                <a:lnTo>
                  <a:pt x="4348629" y="0"/>
                </a:lnTo>
                <a:lnTo>
                  <a:pt x="4348629" y="4478925"/>
                </a:lnTo>
                <a:lnTo>
                  <a:pt x="0" y="4478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3169247">
            <a:off x="11635061" y="319827"/>
            <a:ext cx="4249666" cy="4376997"/>
          </a:xfrm>
          <a:custGeom>
            <a:avLst/>
            <a:gdLst/>
            <a:ahLst/>
            <a:cxnLst/>
            <a:rect l="l" t="t" r="r" b="b"/>
            <a:pathLst>
              <a:path w="4249666" h="4376997">
                <a:moveTo>
                  <a:pt x="0" y="0"/>
                </a:moveTo>
                <a:lnTo>
                  <a:pt x="4249666" y="0"/>
                </a:lnTo>
                <a:lnTo>
                  <a:pt x="4249666" y="4376997"/>
                </a:lnTo>
                <a:lnTo>
                  <a:pt x="0" y="43769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-2572684" y="8928476"/>
            <a:ext cx="23906339" cy="3086100"/>
            <a:chOff x="0" y="0"/>
            <a:chExt cx="629632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10361441" flipH="1">
            <a:off x="-1217958" y="4148843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3"/>
                </a:lnTo>
                <a:lnTo>
                  <a:pt x="2822578" y="923753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415236" y="7531450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938424" y="3338969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TextBox 15"/>
          <p:cNvSpPr txBox="1"/>
          <p:nvPr/>
        </p:nvSpPr>
        <p:spPr>
          <a:xfrm>
            <a:off x="11631951" y="1902599"/>
            <a:ext cx="4255885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Namaza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giderken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attığın</a:t>
            </a:r>
            <a:endParaRPr lang="en-US" sz="25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her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adım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sadakadır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34741" y="2932251"/>
            <a:ext cx="192513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Müslim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Zekât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56)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48627" y="5297160"/>
            <a:ext cx="432651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Kişinin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ailesi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için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yaptığı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harcama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da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sadakadır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289757" y="5790516"/>
            <a:ext cx="2969543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“Kendi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kabından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kardeşinin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kabına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su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vb.)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boşaltmak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da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iyiliklerdendir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49542" y="7808733"/>
            <a:ext cx="2342183" cy="28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(Tirmizî, Birr ve Sıla, 45)</a:t>
            </a:r>
          </a:p>
        </p:txBody>
      </p:sp>
      <p:sp>
        <p:nvSpPr>
          <p:cNvPr id="20" name="Freeform 20"/>
          <p:cNvSpPr/>
          <p:nvPr/>
        </p:nvSpPr>
        <p:spPr>
          <a:xfrm>
            <a:off x="1718589" y="1138640"/>
            <a:ext cx="6789209" cy="7222562"/>
          </a:xfrm>
          <a:custGeom>
            <a:avLst/>
            <a:gdLst/>
            <a:ahLst/>
            <a:cxnLst/>
            <a:rect l="l" t="t" r="r" b="b"/>
            <a:pathLst>
              <a:path w="6789209" h="7222562">
                <a:moveTo>
                  <a:pt x="0" y="0"/>
                </a:moveTo>
                <a:lnTo>
                  <a:pt x="6789209" y="0"/>
                </a:lnTo>
                <a:lnTo>
                  <a:pt x="6789209" y="7222562"/>
                </a:lnTo>
                <a:lnTo>
                  <a:pt x="0" y="7222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1946228" y="2189973"/>
            <a:ext cx="6267256" cy="521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Yeter ki gönlün 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 yapmaktan yana olsun. 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İyilik yolları çeşitlidir gitmesini bilene!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Resûlullah iyilik yollarını açıklamıştır sevgili ümmetine...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Seçtiğin mutluluk yolunda 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başka hangi iyilikler mi var? 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Birkaç tane daha sıralayalım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 zaman senin için</a:t>
            </a:r>
          </a:p>
        </p:txBody>
      </p:sp>
      <p:sp>
        <p:nvSpPr>
          <p:cNvPr id="22" name="Freeform 22"/>
          <p:cNvSpPr/>
          <p:nvPr/>
        </p:nvSpPr>
        <p:spPr>
          <a:xfrm>
            <a:off x="193331" y="136590"/>
            <a:ext cx="1464256" cy="1488615"/>
          </a:xfrm>
          <a:custGeom>
            <a:avLst/>
            <a:gdLst/>
            <a:ahLst/>
            <a:cxnLst/>
            <a:rect l="l" t="t" r="r" b="b"/>
            <a:pathLst>
              <a:path w="1464256" h="1488615">
                <a:moveTo>
                  <a:pt x="0" y="0"/>
                </a:moveTo>
                <a:lnTo>
                  <a:pt x="1464256" y="0"/>
                </a:lnTo>
                <a:lnTo>
                  <a:pt x="1464256" y="1488615"/>
                </a:lnTo>
                <a:lnTo>
                  <a:pt x="0" y="14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 rot="10361441">
            <a:off x="15848011" y="175799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10100741" y="933139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5783212" y="91852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Freeform 26"/>
          <p:cNvSpPr/>
          <p:nvPr/>
        </p:nvSpPr>
        <p:spPr>
          <a:xfrm>
            <a:off x="9620747" y="1256882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TextBox 27"/>
          <p:cNvSpPr txBox="1"/>
          <p:nvPr/>
        </p:nvSpPr>
        <p:spPr>
          <a:xfrm>
            <a:off x="8869744" y="6654116"/>
            <a:ext cx="372481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(Buhârî, Meğâzî, 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699192" y="-2063924"/>
            <a:ext cx="6476170" cy="12661418"/>
          </a:xfrm>
          <a:custGeom>
            <a:avLst/>
            <a:gdLst/>
            <a:ahLst/>
            <a:cxnLst/>
            <a:rect l="l" t="t" r="r" b="b"/>
            <a:pathLst>
              <a:path w="6476170" h="12661418">
                <a:moveTo>
                  <a:pt x="0" y="0"/>
                </a:moveTo>
                <a:lnTo>
                  <a:pt x="6476169" y="0"/>
                </a:lnTo>
                <a:lnTo>
                  <a:pt x="6476169" y="12661418"/>
                </a:lnTo>
                <a:lnTo>
                  <a:pt x="0" y="12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09169" y="8912842"/>
            <a:ext cx="23906339" cy="3651946"/>
            <a:chOff x="0" y="0"/>
            <a:chExt cx="6296320" cy="9618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961829"/>
            </a:xfrm>
            <a:custGeom>
              <a:avLst/>
              <a:gdLst/>
              <a:ahLst/>
              <a:cxnLst/>
              <a:rect l="l" t="t" r="r" b="b"/>
              <a:pathLst>
                <a:path w="6296320" h="961829">
                  <a:moveTo>
                    <a:pt x="3148160" y="0"/>
                  </a:moveTo>
                  <a:cubicBezTo>
                    <a:pt x="1409479" y="0"/>
                    <a:pt x="0" y="215313"/>
                    <a:pt x="0" y="480915"/>
                  </a:cubicBezTo>
                  <a:cubicBezTo>
                    <a:pt x="0" y="746517"/>
                    <a:pt x="1409479" y="961829"/>
                    <a:pt x="3148160" y="961829"/>
                  </a:cubicBezTo>
                  <a:cubicBezTo>
                    <a:pt x="4886840" y="961829"/>
                    <a:pt x="6296320" y="746517"/>
                    <a:pt x="6296320" y="480915"/>
                  </a:cubicBezTo>
                  <a:cubicBezTo>
                    <a:pt x="6296320" y="215313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CBE6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52072"/>
              <a:ext cx="5115760" cy="81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5763116" y="165645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9" y="0"/>
                </a:lnTo>
                <a:lnTo>
                  <a:pt x="2822579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12237" y="1666375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4"/>
                </a:lnTo>
                <a:lnTo>
                  <a:pt x="0" y="1106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028700" y="7897236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020558" y="7692427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908196" y="2899720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4678386" y="7692427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2267442" y="1634075"/>
            <a:ext cx="13753115" cy="521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Seni hedefe en kazançlı şekilde ulaştıracak başka görevlerin de var.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Sadece tohum ekmek yeterli değil  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Cansuyu vermeden büyüyüp de başak haline gelir mi o ektiklerin?</a:t>
            </a:r>
          </a:p>
          <a:p>
            <a:pPr algn="ctr">
              <a:lnSpc>
                <a:spcPts val="3779"/>
              </a:lnSpc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Üstlendiğin her sorumluluğu “İHSAN” ile yapman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cansuyu olur ektiğin buğday tohumlarına.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“İyi ama ihsan da ne ki?” diye soruyorsun dimi içinden?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Alanının en iyisi olmanın adıdır ihsan.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Allah’ın her an bizi gördüğünü aklından çıkarmadan....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397770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6071862" y="91852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-113524" y="3212153"/>
            <a:ext cx="18515048" cy="7289433"/>
          </a:xfrm>
          <a:custGeom>
            <a:avLst/>
            <a:gdLst/>
            <a:ahLst/>
            <a:cxnLst/>
            <a:rect l="l" t="t" r="r" b="b"/>
            <a:pathLst>
              <a:path w="18515048" h="7289433">
                <a:moveTo>
                  <a:pt x="0" y="0"/>
                </a:moveTo>
                <a:lnTo>
                  <a:pt x="18515048" y="0"/>
                </a:lnTo>
                <a:lnTo>
                  <a:pt x="18515048" y="7289433"/>
                </a:lnTo>
                <a:lnTo>
                  <a:pt x="0" y="7289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9876128" y="1453049"/>
            <a:ext cx="6938049" cy="7380903"/>
          </a:xfrm>
          <a:custGeom>
            <a:avLst/>
            <a:gdLst/>
            <a:ahLst/>
            <a:cxnLst/>
            <a:rect l="l" t="t" r="r" b="b"/>
            <a:pathLst>
              <a:path w="6938049" h="7380903">
                <a:moveTo>
                  <a:pt x="0" y="0"/>
                </a:moveTo>
                <a:lnTo>
                  <a:pt x="6938049" y="0"/>
                </a:lnTo>
                <a:lnTo>
                  <a:pt x="6938049" y="7380902"/>
                </a:lnTo>
                <a:lnTo>
                  <a:pt x="0" y="73809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-2809169" y="9141420"/>
            <a:ext cx="23906339" cy="3086100"/>
            <a:chOff x="0" y="0"/>
            <a:chExt cx="629632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41884" y="1383830"/>
            <a:ext cx="6945249" cy="7388563"/>
          </a:xfrm>
          <a:custGeom>
            <a:avLst/>
            <a:gdLst/>
            <a:ahLst/>
            <a:cxnLst/>
            <a:rect l="l" t="t" r="r" b="b"/>
            <a:pathLst>
              <a:path w="6945249" h="7388563">
                <a:moveTo>
                  <a:pt x="0" y="0"/>
                </a:moveTo>
                <a:lnTo>
                  <a:pt x="6945249" y="0"/>
                </a:lnTo>
                <a:lnTo>
                  <a:pt x="6945249" y="7388563"/>
                </a:lnTo>
                <a:lnTo>
                  <a:pt x="0" y="73885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10361441" flipH="1">
            <a:off x="-1411289" y="2596729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3"/>
                </a:lnTo>
                <a:lnTo>
                  <a:pt x="2822578" y="923753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078369" y="696747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3500550" y="862627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10361441" flipH="1">
            <a:off x="7732711" y="7915821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3"/>
                </a:lnTo>
                <a:lnTo>
                  <a:pt x="2822578" y="923753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8411872" y="480455"/>
            <a:ext cx="1464256" cy="1488615"/>
          </a:xfrm>
          <a:custGeom>
            <a:avLst/>
            <a:gdLst/>
            <a:ahLst/>
            <a:cxnLst/>
            <a:rect l="l" t="t" r="r" b="b"/>
            <a:pathLst>
              <a:path w="1464256" h="1488615">
                <a:moveTo>
                  <a:pt x="0" y="0"/>
                </a:moveTo>
                <a:lnTo>
                  <a:pt x="1464256" y="0"/>
                </a:lnTo>
                <a:lnTo>
                  <a:pt x="1464256" y="1488615"/>
                </a:lnTo>
                <a:lnTo>
                  <a:pt x="0" y="14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6738916" y="-2781469"/>
            <a:ext cx="2249034" cy="6941573"/>
          </a:xfrm>
          <a:custGeom>
            <a:avLst/>
            <a:gdLst/>
            <a:ahLst/>
            <a:cxnLst/>
            <a:rect l="l" t="t" r="r" b="b"/>
            <a:pathLst>
              <a:path w="2249034" h="6941573">
                <a:moveTo>
                  <a:pt x="0" y="0"/>
                </a:moveTo>
                <a:lnTo>
                  <a:pt x="2249034" y="0"/>
                </a:lnTo>
                <a:lnTo>
                  <a:pt x="2249034" y="6941573"/>
                </a:lnTo>
                <a:lnTo>
                  <a:pt x="0" y="6941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16195991" y="-2222344"/>
            <a:ext cx="1751386" cy="5405598"/>
          </a:xfrm>
          <a:custGeom>
            <a:avLst/>
            <a:gdLst/>
            <a:ahLst/>
            <a:cxnLst/>
            <a:rect l="l" t="t" r="r" b="b"/>
            <a:pathLst>
              <a:path w="1751386" h="5405598">
                <a:moveTo>
                  <a:pt x="0" y="0"/>
                </a:moveTo>
                <a:lnTo>
                  <a:pt x="1751386" y="0"/>
                </a:lnTo>
                <a:lnTo>
                  <a:pt x="1751386" y="5405598"/>
                </a:lnTo>
                <a:lnTo>
                  <a:pt x="0" y="54055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9876128" y="9510673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5289571" y="9437576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1686150" y="1557036"/>
            <a:ext cx="6656717" cy="698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Örnek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istiyorsan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hemen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gelsin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4999"/>
              </a:lnSpc>
            </a:pP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9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Ödevlerini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özen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göste</a:t>
            </a:r>
            <a:r>
              <a:rPr lang="tr-TR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re</a:t>
            </a:r>
            <a:r>
              <a:rPr lang="en-US" sz="2499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rek</a:t>
            </a:r>
            <a:r>
              <a:rPr lang="en-US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yapman</a:t>
            </a: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999"/>
              </a:lnSpc>
            </a:pP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Anne-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babana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yardımcı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olman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49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Kardeşini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arkadaşını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incitmemen</a:t>
            </a: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9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Vaktini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boşa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harcamaman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4999"/>
              </a:lnSpc>
            </a:pP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999"/>
              </a:lnSpc>
            </a:pPr>
            <a:r>
              <a:rPr lang="en-US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İslam</a:t>
            </a:r>
            <a:r>
              <a:rPr lang="tr-TR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’</a:t>
            </a:r>
            <a:r>
              <a:rPr lang="en-US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ın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güzelliklerini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gerçek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dünyada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49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olduğu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gibi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dijital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mecrada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da </a:t>
            </a:r>
          </a:p>
          <a:p>
            <a:pPr algn="ctr">
              <a:lnSpc>
                <a:spcPts val="49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duyuracak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şekilde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49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kendini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yetiştirmen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mesela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70978" y="2832538"/>
            <a:ext cx="6659144" cy="96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8"/>
              </a:lnSpc>
            </a:pP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“</a:t>
            </a:r>
            <a:r>
              <a:rPr lang="en-US" sz="2784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Yaptığınız</a:t>
            </a: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işi</a:t>
            </a: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güzel</a:t>
            </a: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yapın</a:t>
            </a: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; </a:t>
            </a:r>
          </a:p>
          <a:p>
            <a:pPr algn="ctr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Allah </a:t>
            </a:r>
            <a:r>
              <a:rPr lang="en-US" sz="2784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işini</a:t>
            </a: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güzel</a:t>
            </a: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yapanları</a:t>
            </a:r>
            <a:r>
              <a:rPr lang="en-US" sz="2784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sever.”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35408" y="4305827"/>
            <a:ext cx="2710021" cy="28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(Bakara Sûresi, 2/195)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57158" y="5691785"/>
            <a:ext cx="707296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4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“</a:t>
            </a:r>
            <a:r>
              <a:rPr lang="en-US" sz="2746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Yüce</a:t>
            </a:r>
            <a:r>
              <a:rPr lang="en-US" sz="2746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Allah, </a:t>
            </a: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yaptığınız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işi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sağlam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3844"/>
              </a:lnSpc>
              <a:spcBef>
                <a:spcPct val="0"/>
              </a:spcBef>
            </a:pP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ve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yapmanızdan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hoşnut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46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olur</a:t>
            </a:r>
            <a:r>
              <a:rPr lang="en-US" sz="2746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44876" y="7141464"/>
            <a:ext cx="3000552" cy="26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(Beyhâkî, Şu’abu’l-Îmân, 4/334)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101917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6348582" y="-1856336"/>
            <a:ext cx="6000443" cy="11731334"/>
          </a:xfrm>
          <a:custGeom>
            <a:avLst/>
            <a:gdLst/>
            <a:ahLst/>
            <a:cxnLst/>
            <a:rect l="l" t="t" r="r" b="b"/>
            <a:pathLst>
              <a:path w="6000443" h="11731334">
                <a:moveTo>
                  <a:pt x="0" y="0"/>
                </a:moveTo>
                <a:lnTo>
                  <a:pt x="6000443" y="0"/>
                </a:lnTo>
                <a:lnTo>
                  <a:pt x="6000443" y="11731334"/>
                </a:lnTo>
                <a:lnTo>
                  <a:pt x="0" y="11731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09169" y="8653124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EB88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5817177" y="175799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9" y="0"/>
                </a:lnTo>
                <a:lnTo>
                  <a:pt x="2822579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6335609" y="6175671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9" y="0"/>
                </a:lnTo>
                <a:lnTo>
                  <a:pt x="760429" y="1106444"/>
                </a:lnTo>
                <a:lnTo>
                  <a:pt x="0" y="1106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02592" y="495769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7"/>
                </a:lnTo>
                <a:lnTo>
                  <a:pt x="0" y="8251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982922" y="7385987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7" y="0"/>
                </a:lnTo>
                <a:lnTo>
                  <a:pt x="424297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183405" y="2669896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214471" y="7590796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4281666" y="1810326"/>
            <a:ext cx="10134276" cy="4392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güneşsiz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büyür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mü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?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diye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düşünüyor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olabilirsin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Haklısın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  <a:p>
            <a:pPr algn="ctr"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Ektiğin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tohumları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büyütecek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hem de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yolunu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aydınlatacak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erdemli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davranış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öğrenmek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ister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misin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?</a:t>
            </a:r>
          </a:p>
          <a:p>
            <a:pPr algn="ctr"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İsmini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ilk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defa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duyacaksın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belki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de.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Kur’an-ı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Kerim’de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tr-TR" sz="30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Î</a:t>
            </a:r>
            <a:r>
              <a:rPr lang="en-US" sz="30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’S</a:t>
            </a:r>
            <a:r>
              <a:rPr lang="tr-TR" sz="30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Â</a:t>
            </a:r>
            <a:r>
              <a:rPr lang="en-US" sz="30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”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olarak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adlandırılır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195068" y="9066943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5926067" y="8993846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518666" y="388386"/>
            <a:ext cx="1464256" cy="1488615"/>
          </a:xfrm>
          <a:custGeom>
            <a:avLst/>
            <a:gdLst/>
            <a:ahLst/>
            <a:cxnLst/>
            <a:rect l="l" t="t" r="r" b="b"/>
            <a:pathLst>
              <a:path w="1464256" h="1488615">
                <a:moveTo>
                  <a:pt x="0" y="0"/>
                </a:moveTo>
                <a:lnTo>
                  <a:pt x="1464256" y="0"/>
                </a:lnTo>
                <a:lnTo>
                  <a:pt x="1464256" y="1488615"/>
                </a:lnTo>
                <a:lnTo>
                  <a:pt x="0" y="14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6508337" y="-1942290"/>
            <a:ext cx="5680934" cy="11106670"/>
          </a:xfrm>
          <a:custGeom>
            <a:avLst/>
            <a:gdLst/>
            <a:ahLst/>
            <a:cxnLst/>
            <a:rect l="l" t="t" r="r" b="b"/>
            <a:pathLst>
              <a:path w="5680934" h="11106670">
                <a:moveTo>
                  <a:pt x="0" y="0"/>
                </a:moveTo>
                <a:lnTo>
                  <a:pt x="5680934" y="0"/>
                </a:lnTo>
                <a:lnTo>
                  <a:pt x="5680934" y="11106670"/>
                </a:lnTo>
                <a:lnTo>
                  <a:pt x="0" y="111066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690927" y="8835561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6361220" y="2124680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12237" y="1652539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745163" y="514350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952718" y="7948784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237465" y="877855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6515782" y="7287628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7"/>
                </a:lnTo>
                <a:lnTo>
                  <a:pt x="0" y="8251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0634255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5689582" y="911210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3976565" y="1938174"/>
            <a:ext cx="10744478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endParaRPr dirty="0"/>
          </a:p>
          <a:p>
            <a:pPr algn="ctr">
              <a:lnSpc>
                <a:spcPts val="3779"/>
              </a:lnSpc>
            </a:pP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için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istediklerini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başkaları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için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istemenin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adıdır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tr-TR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Î</a:t>
            </a:r>
            <a:r>
              <a:rPr lang="en-US" sz="26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</a:t>
            </a:r>
            <a:r>
              <a:rPr lang="tr-TR" sz="26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â</a:t>
            </a:r>
            <a:r>
              <a:rPr lang="en-US" sz="26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”</a:t>
            </a:r>
          </a:p>
          <a:p>
            <a:pPr algn="ctr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tr-TR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Î</a:t>
            </a:r>
            <a:r>
              <a:rPr lang="en-US" sz="26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</a:t>
            </a:r>
            <a:r>
              <a:rPr lang="tr-TR" sz="26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â</a:t>
            </a:r>
            <a:r>
              <a:rPr lang="en-US" sz="26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ile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davrananları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Rabbimiz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över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Kur’an-ı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Kerim’de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Kendilerini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düşündükleri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gibi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başkalarını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da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düşünürler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Kur’an’ın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övdüğü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o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kimseler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09982" y="6726706"/>
            <a:ext cx="1285531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Kendileri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son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derece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ihtiyaç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içinde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bulunsalar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bile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onları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kendilerine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tercih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ederler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Kim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nefsinin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cimriliğinden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hırsından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korunursa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işte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onlar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kurtuluşa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erenlerin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ta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kendileridir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33622" y="8228890"/>
            <a:ext cx="2230364" cy="28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Haşr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Sûresi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59/9)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553254" y="-1633277"/>
            <a:ext cx="6519655" cy="12746434"/>
          </a:xfrm>
          <a:custGeom>
            <a:avLst/>
            <a:gdLst/>
            <a:ahLst/>
            <a:cxnLst/>
            <a:rect l="l" t="t" r="r" b="b"/>
            <a:pathLst>
              <a:path w="6519655" h="12746434">
                <a:moveTo>
                  <a:pt x="0" y="0"/>
                </a:moveTo>
                <a:lnTo>
                  <a:pt x="6519654" y="0"/>
                </a:lnTo>
                <a:lnTo>
                  <a:pt x="6519654" y="12746435"/>
                </a:lnTo>
                <a:lnTo>
                  <a:pt x="0" y="12746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09169" y="8793321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EB88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6361220" y="2124680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547115" y="1480113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4"/>
                </a:lnTo>
                <a:lnTo>
                  <a:pt x="0" y="1106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745163" y="514350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5345587" y="5769743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3"/>
                </a:lnTo>
                <a:lnTo>
                  <a:pt x="0" y="617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237465" y="877855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6692227" y="7587215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2439864" y="1976185"/>
            <a:ext cx="12188120" cy="5856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Biliyor musun?</a:t>
            </a:r>
          </a:p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Ulaşacağın hazinenin kat kat artacağı bir zaman dilimi var!</a:t>
            </a:r>
          </a:p>
          <a:p>
            <a:pPr algn="ctr">
              <a:lnSpc>
                <a:spcPts val="4247"/>
              </a:lnSpc>
            </a:pPr>
            <a:endParaRPr lang="en-US" sz="3034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 Sabrı, şükretmeyi ve yardımlaşmayı öğreten</a:t>
            </a:r>
          </a:p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Kırgınlıkların son bulduğu</a:t>
            </a:r>
          </a:p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Yüreklerde sevginin hâkim olduğu</a:t>
            </a:r>
          </a:p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Sofraların bereketlendiği</a:t>
            </a:r>
          </a:p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Herkesin birbirine yardım elini uzattığı ay denince akla o gelir.</a:t>
            </a:r>
          </a:p>
          <a:p>
            <a:pPr algn="ctr">
              <a:lnSpc>
                <a:spcPts val="4247"/>
              </a:lnSpc>
            </a:pPr>
            <a:endParaRPr lang="en-US" sz="3034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247"/>
              </a:lnSpc>
            </a:pPr>
            <a:r>
              <a:rPr lang="en-US" sz="303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“İyilik Ayı Ramazan”</a:t>
            </a:r>
          </a:p>
          <a:p>
            <a:pPr algn="ctr">
              <a:lnSpc>
                <a:spcPts val="4247"/>
              </a:lnSpc>
              <a:spcBef>
                <a:spcPct val="0"/>
              </a:spcBef>
            </a:pPr>
            <a:endParaRPr lang="en-US" sz="3034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907908" y="9140039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5038771" y="906694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102044" y="6317909"/>
            <a:ext cx="1919498" cy="3615492"/>
          </a:xfrm>
          <a:custGeom>
            <a:avLst/>
            <a:gdLst/>
            <a:ahLst/>
            <a:cxnLst/>
            <a:rect l="l" t="t" r="r" b="b"/>
            <a:pathLst>
              <a:path w="1919498" h="3615492">
                <a:moveTo>
                  <a:pt x="0" y="0"/>
                </a:moveTo>
                <a:lnTo>
                  <a:pt x="1919498" y="0"/>
                </a:lnTo>
                <a:lnTo>
                  <a:pt x="1919498" y="3615492"/>
                </a:lnTo>
                <a:lnTo>
                  <a:pt x="0" y="36154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699192" y="-2063924"/>
            <a:ext cx="6476170" cy="12661418"/>
          </a:xfrm>
          <a:custGeom>
            <a:avLst/>
            <a:gdLst/>
            <a:ahLst/>
            <a:cxnLst/>
            <a:rect l="l" t="t" r="r" b="b"/>
            <a:pathLst>
              <a:path w="6476170" h="12661418">
                <a:moveTo>
                  <a:pt x="0" y="0"/>
                </a:moveTo>
                <a:lnTo>
                  <a:pt x="6476169" y="0"/>
                </a:lnTo>
                <a:lnTo>
                  <a:pt x="6476169" y="12661418"/>
                </a:lnTo>
                <a:lnTo>
                  <a:pt x="0" y="12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09169" y="8641358"/>
            <a:ext cx="23906339" cy="3923430"/>
            <a:chOff x="0" y="0"/>
            <a:chExt cx="6296320" cy="10333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1033332"/>
            </a:xfrm>
            <a:custGeom>
              <a:avLst/>
              <a:gdLst/>
              <a:ahLst/>
              <a:cxnLst/>
              <a:rect l="l" t="t" r="r" b="b"/>
              <a:pathLst>
                <a:path w="6296320" h="1033332">
                  <a:moveTo>
                    <a:pt x="3148160" y="0"/>
                  </a:moveTo>
                  <a:cubicBezTo>
                    <a:pt x="1409479" y="0"/>
                    <a:pt x="0" y="231319"/>
                    <a:pt x="0" y="516666"/>
                  </a:cubicBezTo>
                  <a:cubicBezTo>
                    <a:pt x="0" y="802012"/>
                    <a:pt x="1409479" y="1033332"/>
                    <a:pt x="3148160" y="1033332"/>
                  </a:cubicBezTo>
                  <a:cubicBezTo>
                    <a:pt x="4886840" y="1033332"/>
                    <a:pt x="6296320" y="802012"/>
                    <a:pt x="6296320" y="516666"/>
                  </a:cubicBezTo>
                  <a:cubicBezTo>
                    <a:pt x="6296320" y="231319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CBE6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58775"/>
              <a:ext cx="5115760" cy="877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5763116" y="165645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9" y="0"/>
                </a:lnTo>
                <a:lnTo>
                  <a:pt x="2822579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12237" y="1666375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4"/>
                </a:lnTo>
                <a:lnTo>
                  <a:pt x="0" y="1106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125378" y="5430277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7"/>
                </a:lnTo>
                <a:lnTo>
                  <a:pt x="0" y="8251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020558" y="7692427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908196" y="2899720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4678386" y="7692427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0330202" y="8993846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6071862" y="8920749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2926691" y="1599700"/>
            <a:ext cx="11536295" cy="521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/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Kur’an ayıdır bu mübarek ay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Kur’an o ayda inmeye başlamıştır.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Kaybedeni olmayan bir aydır Ramazan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Veren de kazanır alan da!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Ailede huzur ve mutluluk esintileri getiren bir rüzgar gibidir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İyilikle değişim zamanıdır Ramazan.</a:t>
            </a:r>
          </a:p>
        </p:txBody>
      </p:sp>
      <p:sp>
        <p:nvSpPr>
          <p:cNvPr id="20" name="Freeform 20"/>
          <p:cNvSpPr/>
          <p:nvPr/>
        </p:nvSpPr>
        <p:spPr>
          <a:xfrm>
            <a:off x="307208" y="7856987"/>
            <a:ext cx="2299360" cy="2003317"/>
          </a:xfrm>
          <a:custGeom>
            <a:avLst/>
            <a:gdLst/>
            <a:ahLst/>
            <a:cxnLst/>
            <a:rect l="l" t="t" r="r" b="b"/>
            <a:pathLst>
              <a:path w="2299360" h="2003317">
                <a:moveTo>
                  <a:pt x="0" y="0"/>
                </a:moveTo>
                <a:lnTo>
                  <a:pt x="2299360" y="0"/>
                </a:lnTo>
                <a:lnTo>
                  <a:pt x="2299360" y="2003318"/>
                </a:lnTo>
                <a:lnTo>
                  <a:pt x="0" y="2003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-113524" y="3212153"/>
            <a:ext cx="18515048" cy="7289433"/>
          </a:xfrm>
          <a:custGeom>
            <a:avLst/>
            <a:gdLst/>
            <a:ahLst/>
            <a:cxnLst/>
            <a:rect l="l" t="t" r="r" b="b"/>
            <a:pathLst>
              <a:path w="18515048" h="7289433">
                <a:moveTo>
                  <a:pt x="0" y="0"/>
                </a:moveTo>
                <a:lnTo>
                  <a:pt x="18515048" y="0"/>
                </a:lnTo>
                <a:lnTo>
                  <a:pt x="18515048" y="7289433"/>
                </a:lnTo>
                <a:lnTo>
                  <a:pt x="0" y="7289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9749504" y="1179626"/>
            <a:ext cx="6671723" cy="7097578"/>
          </a:xfrm>
          <a:custGeom>
            <a:avLst/>
            <a:gdLst/>
            <a:ahLst/>
            <a:cxnLst/>
            <a:rect l="l" t="t" r="r" b="b"/>
            <a:pathLst>
              <a:path w="6671723" h="7097578">
                <a:moveTo>
                  <a:pt x="0" y="0"/>
                </a:moveTo>
                <a:lnTo>
                  <a:pt x="6671723" y="0"/>
                </a:lnTo>
                <a:lnTo>
                  <a:pt x="6671723" y="7097578"/>
                </a:lnTo>
                <a:lnTo>
                  <a:pt x="0" y="70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-2606468" y="8711836"/>
            <a:ext cx="23906339" cy="3086100"/>
            <a:chOff x="0" y="0"/>
            <a:chExt cx="629632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169563" y="880960"/>
            <a:ext cx="6836111" cy="7272458"/>
          </a:xfrm>
          <a:custGeom>
            <a:avLst/>
            <a:gdLst/>
            <a:ahLst/>
            <a:cxnLst/>
            <a:rect l="l" t="t" r="r" b="b"/>
            <a:pathLst>
              <a:path w="6836111" h="7272458">
                <a:moveTo>
                  <a:pt x="0" y="0"/>
                </a:moveTo>
                <a:lnTo>
                  <a:pt x="6836110" y="0"/>
                </a:lnTo>
                <a:lnTo>
                  <a:pt x="6836110" y="7272458"/>
                </a:lnTo>
                <a:lnTo>
                  <a:pt x="0" y="7272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10361441">
            <a:off x="16378128" y="653651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9144000" y="853102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993091" y="2420931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10361441" flipH="1">
            <a:off x="7935412" y="728843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9" y="0"/>
                </a:moveTo>
                <a:lnTo>
                  <a:pt x="0" y="0"/>
                </a:lnTo>
                <a:lnTo>
                  <a:pt x="0" y="923753"/>
                </a:lnTo>
                <a:lnTo>
                  <a:pt x="2822579" y="923753"/>
                </a:lnTo>
                <a:lnTo>
                  <a:pt x="282257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-483207" y="-3470787"/>
            <a:ext cx="2249034" cy="6941573"/>
          </a:xfrm>
          <a:custGeom>
            <a:avLst/>
            <a:gdLst/>
            <a:ahLst/>
            <a:cxnLst/>
            <a:rect l="l" t="t" r="r" b="b"/>
            <a:pathLst>
              <a:path w="2249034" h="6941573">
                <a:moveTo>
                  <a:pt x="0" y="0"/>
                </a:moveTo>
                <a:lnTo>
                  <a:pt x="2249034" y="0"/>
                </a:lnTo>
                <a:lnTo>
                  <a:pt x="2249034" y="6941574"/>
                </a:lnTo>
                <a:lnTo>
                  <a:pt x="0" y="69415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885065" y="-2597326"/>
            <a:ext cx="1751386" cy="5405598"/>
          </a:xfrm>
          <a:custGeom>
            <a:avLst/>
            <a:gdLst/>
            <a:ahLst/>
            <a:cxnLst/>
            <a:rect l="l" t="t" r="r" b="b"/>
            <a:pathLst>
              <a:path w="1751386" h="5405598">
                <a:moveTo>
                  <a:pt x="0" y="0"/>
                </a:moveTo>
                <a:lnTo>
                  <a:pt x="1751386" y="0"/>
                </a:lnTo>
                <a:lnTo>
                  <a:pt x="1751386" y="5405598"/>
                </a:lnTo>
                <a:lnTo>
                  <a:pt x="0" y="54055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2117911" y="2598854"/>
            <a:ext cx="6887763" cy="378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Her durakta ektiğin tohumlar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başak verir sonunda. 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Hazinen, büyüyen o başaklardı aslında. </a:t>
            </a: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Rabbimiz iyiliklerini çoğaltmaya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gayret eden kullarına kat kat ödül veriyor her iki hayat yolculuğunda da.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121320" y="3257349"/>
            <a:ext cx="5928091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Mallarını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Allah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yolunda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sarf</a:t>
            </a:r>
            <a:r>
              <a:rPr lang="tr-TR" sz="28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edenlerin</a:t>
            </a:r>
            <a:r>
              <a:rPr lang="en-US" sz="28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durumu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her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başağında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yüz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tane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olmak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üzere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yedi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başak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veren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tanenin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durumu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gibidir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Allah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dilediğine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kat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kat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verir</a:t>
            </a: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33382" y="6107229"/>
            <a:ext cx="2161352" cy="28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(Bakara Sûresi, 2/261)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283796" y="9216258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>
            <a:off x="5850401" y="907006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101917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6735969" y="-1943328"/>
            <a:ext cx="5976025" cy="11683597"/>
          </a:xfrm>
          <a:custGeom>
            <a:avLst/>
            <a:gdLst/>
            <a:ahLst/>
            <a:cxnLst/>
            <a:rect l="l" t="t" r="r" b="b"/>
            <a:pathLst>
              <a:path w="5976025" h="11683597">
                <a:moveTo>
                  <a:pt x="0" y="0"/>
                </a:moveTo>
                <a:lnTo>
                  <a:pt x="5976025" y="0"/>
                </a:lnTo>
                <a:lnTo>
                  <a:pt x="5976025" y="11683596"/>
                </a:lnTo>
                <a:lnTo>
                  <a:pt x="0" y="1168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3957811" y="8775696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6361220" y="2124680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12237" y="1652539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745163" y="514350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92451" y="7948784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132853" y="7561442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5565780" y="616147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6094985" y="911210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10415035" y="911210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3882183" y="1457365"/>
            <a:ext cx="11765059" cy="512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Gerçek hazine aslında biriktirdiğin iyiliklerdir. </a:t>
            </a:r>
          </a:p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Sonsuz mutluluğun kapısını açacak </a:t>
            </a:r>
          </a:p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anahtara ulaştırır yaptıkların!</a:t>
            </a:r>
          </a:p>
          <a:p>
            <a:pPr algn="ctr">
              <a:lnSpc>
                <a:spcPts val="4590"/>
              </a:lnSpc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Allah hiç bir iyiliği karşılıksız bırakmaz.</a:t>
            </a:r>
          </a:p>
          <a:p>
            <a:pPr algn="ctr">
              <a:lnSpc>
                <a:spcPts val="4590"/>
              </a:lnSpc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Güzel davranışlar hatalarımızı alır götürür. </a:t>
            </a:r>
          </a:p>
          <a:p>
            <a:pPr algn="ctr">
              <a:lnSpc>
                <a:spcPts val="4590"/>
              </a:lnSpc>
            </a:pPr>
            <a:r>
              <a:rPr lang="en-US" sz="2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 halde iyiliğe çıksın yolların!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90773" y="7152571"/>
            <a:ext cx="1046641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“Bir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kötülüğün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arkasından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hemen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yap ki o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kötülüğü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yok </a:t>
            </a:r>
            <a:r>
              <a:rPr lang="en-US" sz="26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etsin</a:t>
            </a:r>
            <a:r>
              <a:rPr lang="en-US" sz="26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706317" y="7893004"/>
            <a:ext cx="2321719" cy="28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(Tirmizî, Birr ve sıla, 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09169" y="8481726"/>
            <a:ext cx="23906339" cy="3086100"/>
            <a:chOff x="0" y="0"/>
            <a:chExt cx="629632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6716288" y="401703"/>
            <a:ext cx="4898965" cy="9577859"/>
          </a:xfrm>
          <a:custGeom>
            <a:avLst/>
            <a:gdLst/>
            <a:ahLst/>
            <a:cxnLst/>
            <a:rect l="l" t="t" r="r" b="b"/>
            <a:pathLst>
              <a:path w="4898965" h="9577859">
                <a:moveTo>
                  <a:pt x="0" y="0"/>
                </a:moveTo>
                <a:lnTo>
                  <a:pt x="4898965" y="0"/>
                </a:lnTo>
                <a:lnTo>
                  <a:pt x="4898965" y="9577859"/>
                </a:lnTo>
                <a:lnTo>
                  <a:pt x="0" y="9577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0361441">
            <a:off x="16107859" y="122608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9" y="0"/>
                </a:lnTo>
                <a:lnTo>
                  <a:pt x="2822579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5631010" y="6198594"/>
            <a:ext cx="429555" cy="625014"/>
          </a:xfrm>
          <a:custGeom>
            <a:avLst/>
            <a:gdLst/>
            <a:ahLst/>
            <a:cxnLst/>
            <a:rect l="l" t="t" r="r" b="b"/>
            <a:pathLst>
              <a:path w="429555" h="625014">
                <a:moveTo>
                  <a:pt x="0" y="0"/>
                </a:moveTo>
                <a:lnTo>
                  <a:pt x="429555" y="0"/>
                </a:lnTo>
                <a:lnTo>
                  <a:pt x="429555" y="625013"/>
                </a:lnTo>
                <a:lnTo>
                  <a:pt x="0" y="6250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599968" y="1191784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8673240" y="414335"/>
            <a:ext cx="1464256" cy="1488615"/>
          </a:xfrm>
          <a:custGeom>
            <a:avLst/>
            <a:gdLst/>
            <a:ahLst/>
            <a:cxnLst/>
            <a:rect l="l" t="t" r="r" b="b"/>
            <a:pathLst>
              <a:path w="1464256" h="1488615">
                <a:moveTo>
                  <a:pt x="0" y="0"/>
                </a:moveTo>
                <a:lnTo>
                  <a:pt x="1464256" y="0"/>
                </a:lnTo>
                <a:lnTo>
                  <a:pt x="1464256" y="1488615"/>
                </a:lnTo>
                <a:lnTo>
                  <a:pt x="0" y="14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5581325" y="3522414"/>
            <a:ext cx="7145802" cy="351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hikâyede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başrolde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olacaksın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Düşün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ki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yolculuktasın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ikiye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ayrılıyor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:</a:t>
            </a:r>
          </a:p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Birinde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iyilikler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var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bol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bol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Diğerinde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ise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yanlışlar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hatalar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566687" y="9066943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6016307" y="8993846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972ECC5-F166-9B86-C173-0BC87813383E}"/>
              </a:ext>
            </a:extLst>
          </p:cNvPr>
          <p:cNvSpPr txBox="1"/>
          <p:nvPr/>
        </p:nvSpPr>
        <p:spPr>
          <a:xfrm>
            <a:off x="6287674" y="3211321"/>
            <a:ext cx="6844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Seninle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hikâye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yazalım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mı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?</a:t>
            </a:r>
            <a:endParaRPr lang="tr-TR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endParaRPr lang="tr-TR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04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r>
              <a:rPr lang="tr-TR" dirty="0"/>
              <a:t>   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699192" y="-2063924"/>
            <a:ext cx="6476170" cy="12661418"/>
          </a:xfrm>
          <a:custGeom>
            <a:avLst/>
            <a:gdLst/>
            <a:ahLst/>
            <a:cxnLst/>
            <a:rect l="l" t="t" r="r" b="b"/>
            <a:pathLst>
              <a:path w="6476170" h="12661418">
                <a:moveTo>
                  <a:pt x="0" y="0"/>
                </a:moveTo>
                <a:lnTo>
                  <a:pt x="6476169" y="0"/>
                </a:lnTo>
                <a:lnTo>
                  <a:pt x="6476169" y="12661418"/>
                </a:lnTo>
                <a:lnTo>
                  <a:pt x="0" y="12661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09169" y="8912842"/>
            <a:ext cx="23906339" cy="3651946"/>
            <a:chOff x="0" y="0"/>
            <a:chExt cx="6296320" cy="9618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961829"/>
            </a:xfrm>
            <a:custGeom>
              <a:avLst/>
              <a:gdLst/>
              <a:ahLst/>
              <a:cxnLst/>
              <a:rect l="l" t="t" r="r" b="b"/>
              <a:pathLst>
                <a:path w="6296320" h="961829">
                  <a:moveTo>
                    <a:pt x="3148160" y="0"/>
                  </a:moveTo>
                  <a:cubicBezTo>
                    <a:pt x="1409479" y="0"/>
                    <a:pt x="0" y="215313"/>
                    <a:pt x="0" y="480915"/>
                  </a:cubicBezTo>
                  <a:cubicBezTo>
                    <a:pt x="0" y="746517"/>
                    <a:pt x="1409479" y="961829"/>
                    <a:pt x="3148160" y="961829"/>
                  </a:cubicBezTo>
                  <a:cubicBezTo>
                    <a:pt x="4886840" y="961829"/>
                    <a:pt x="6296320" y="746517"/>
                    <a:pt x="6296320" y="480915"/>
                  </a:cubicBezTo>
                  <a:cubicBezTo>
                    <a:pt x="6296320" y="215313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CBE6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52072"/>
              <a:ext cx="5115760" cy="81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5763116" y="165645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9" y="0"/>
                </a:lnTo>
                <a:lnTo>
                  <a:pt x="2822579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12237" y="1666375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4"/>
                </a:lnTo>
                <a:lnTo>
                  <a:pt x="0" y="1106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028700" y="7897236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020558" y="7692427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908196" y="2899720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4678386" y="7692427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0397770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6071862" y="91852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2282310" y="1198522"/>
            <a:ext cx="13309932" cy="637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 dirty="0"/>
          </a:p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Önce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evinde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sonra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çevrende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yaymaya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çalış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iyiliği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4620"/>
              </a:lnSpc>
            </a:pP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Samimiyet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ve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gayretle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yoluna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devam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et</a:t>
            </a:r>
          </a:p>
          <a:p>
            <a:pPr algn="ctr">
              <a:lnSpc>
                <a:spcPts val="4620"/>
              </a:lnSpc>
            </a:pP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İyilik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dünyaya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egemen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oluncaya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kadar</a:t>
            </a:r>
            <a:r>
              <a:rPr lang="en-US" sz="3300" i="1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</a:t>
            </a:r>
          </a:p>
          <a:p>
            <a:pPr algn="ctr">
              <a:lnSpc>
                <a:spcPts val="4620"/>
              </a:lnSpc>
            </a:pPr>
            <a:endParaRPr lang="en-US" sz="3300" i="1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Hikayeni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yazmaya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devam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et.</a:t>
            </a:r>
          </a:p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Ramazan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ve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her zaman!</a:t>
            </a: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C431206-2D44-212C-1A2B-15D2F019B3AE}"/>
              </a:ext>
            </a:extLst>
          </p:cNvPr>
          <p:cNvSpPr txBox="1"/>
          <p:nvPr/>
        </p:nvSpPr>
        <p:spPr>
          <a:xfrm>
            <a:off x="6165453" y="5726674"/>
            <a:ext cx="554364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Unutma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Ramazan biter,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iyilikler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kalır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endParaRPr lang="tr-TR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1627" y="6351414"/>
            <a:ext cx="6562921" cy="4128674"/>
          </a:xfrm>
          <a:custGeom>
            <a:avLst/>
            <a:gdLst/>
            <a:ahLst/>
            <a:cxnLst/>
            <a:rect l="l" t="t" r="r" b="b"/>
            <a:pathLst>
              <a:path w="6562921" h="4128674">
                <a:moveTo>
                  <a:pt x="0" y="0"/>
                </a:moveTo>
                <a:lnTo>
                  <a:pt x="6562922" y="0"/>
                </a:lnTo>
                <a:lnTo>
                  <a:pt x="6562922" y="4128674"/>
                </a:lnTo>
                <a:lnTo>
                  <a:pt x="0" y="412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H="1">
            <a:off x="12886705" y="6438157"/>
            <a:ext cx="6562921" cy="4128674"/>
          </a:xfrm>
          <a:custGeom>
            <a:avLst/>
            <a:gdLst/>
            <a:ahLst/>
            <a:cxnLst/>
            <a:rect l="l" t="t" r="r" b="b"/>
            <a:pathLst>
              <a:path w="6562921" h="4128674">
                <a:moveTo>
                  <a:pt x="6562922" y="0"/>
                </a:moveTo>
                <a:lnTo>
                  <a:pt x="0" y="0"/>
                </a:lnTo>
                <a:lnTo>
                  <a:pt x="0" y="4128674"/>
                </a:lnTo>
                <a:lnTo>
                  <a:pt x="6562922" y="4128674"/>
                </a:lnTo>
                <a:lnTo>
                  <a:pt x="65629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741604" y="-726002"/>
            <a:ext cx="2917767" cy="4114800"/>
          </a:xfrm>
          <a:custGeom>
            <a:avLst/>
            <a:gdLst/>
            <a:ahLst/>
            <a:cxnLst/>
            <a:rect l="l" t="t" r="r" b="b"/>
            <a:pathLst>
              <a:path w="2917767" h="4114800">
                <a:moveTo>
                  <a:pt x="0" y="0"/>
                </a:moveTo>
                <a:lnTo>
                  <a:pt x="2917767" y="0"/>
                </a:lnTo>
                <a:lnTo>
                  <a:pt x="29177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>
            <a:off x="14617743" y="-685028"/>
            <a:ext cx="2917767" cy="4114800"/>
          </a:xfrm>
          <a:custGeom>
            <a:avLst/>
            <a:gdLst/>
            <a:ahLst/>
            <a:cxnLst/>
            <a:rect l="l" t="t" r="r" b="b"/>
            <a:pathLst>
              <a:path w="2917767" h="4114800">
                <a:moveTo>
                  <a:pt x="2917767" y="0"/>
                </a:moveTo>
                <a:lnTo>
                  <a:pt x="0" y="0"/>
                </a:lnTo>
                <a:lnTo>
                  <a:pt x="0" y="4114800"/>
                </a:lnTo>
                <a:lnTo>
                  <a:pt x="2917767" y="4114800"/>
                </a:lnTo>
                <a:lnTo>
                  <a:pt x="29177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8728051" y="1056032"/>
            <a:ext cx="831897" cy="845737"/>
          </a:xfrm>
          <a:custGeom>
            <a:avLst/>
            <a:gdLst/>
            <a:ahLst/>
            <a:cxnLst/>
            <a:rect l="l" t="t" r="r" b="b"/>
            <a:pathLst>
              <a:path w="831897" h="845737">
                <a:moveTo>
                  <a:pt x="0" y="0"/>
                </a:moveTo>
                <a:lnTo>
                  <a:pt x="831898" y="0"/>
                </a:lnTo>
                <a:lnTo>
                  <a:pt x="831898" y="845737"/>
                </a:lnTo>
                <a:lnTo>
                  <a:pt x="0" y="845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5395707" y="5663474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401295" y="1372372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3853900">
            <a:off x="17361755" y="4157415"/>
            <a:ext cx="1852489" cy="2559972"/>
          </a:xfrm>
          <a:custGeom>
            <a:avLst/>
            <a:gdLst/>
            <a:ahLst/>
            <a:cxnLst/>
            <a:rect l="l" t="t" r="r" b="b"/>
            <a:pathLst>
              <a:path w="1852489" h="2559972">
                <a:moveTo>
                  <a:pt x="0" y="0"/>
                </a:moveTo>
                <a:lnTo>
                  <a:pt x="1852490" y="0"/>
                </a:lnTo>
                <a:lnTo>
                  <a:pt x="1852490" y="2559972"/>
                </a:lnTo>
                <a:lnTo>
                  <a:pt x="0" y="2559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3776596" flipH="1">
            <a:off x="-666619" y="3770073"/>
            <a:ext cx="1852489" cy="2559972"/>
          </a:xfrm>
          <a:custGeom>
            <a:avLst/>
            <a:gdLst/>
            <a:ahLst/>
            <a:cxnLst/>
            <a:rect l="l" t="t" r="r" b="b"/>
            <a:pathLst>
              <a:path w="1852489" h="2559972">
                <a:moveTo>
                  <a:pt x="1852489" y="0"/>
                </a:moveTo>
                <a:lnTo>
                  <a:pt x="0" y="0"/>
                </a:lnTo>
                <a:lnTo>
                  <a:pt x="0" y="2559973"/>
                </a:lnTo>
                <a:lnTo>
                  <a:pt x="1852489" y="2559973"/>
                </a:lnTo>
                <a:lnTo>
                  <a:pt x="185248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2119834" y="4053110"/>
            <a:ext cx="13862745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İyilik</a:t>
            </a:r>
            <a:r>
              <a:rPr lang="en-US" sz="5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hikayeni</a:t>
            </a:r>
            <a:r>
              <a:rPr lang="en-US" sz="5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benimle</a:t>
            </a:r>
            <a:r>
              <a:rPr lang="en-US" sz="5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birlikte</a:t>
            </a:r>
            <a:r>
              <a:rPr lang="en-US" sz="5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yazdığın</a:t>
            </a:r>
            <a:r>
              <a:rPr lang="en-US" sz="5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için</a:t>
            </a:r>
            <a:r>
              <a:rPr lang="en-US" sz="5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teşekkür</a:t>
            </a:r>
            <a:r>
              <a:rPr lang="en-US" sz="5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ederim</a:t>
            </a:r>
            <a:endParaRPr lang="en-US" sz="5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722098" y="8993846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5694902" y="8920749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6440454" y="-1180960"/>
            <a:ext cx="5933542" cy="11600539"/>
          </a:xfrm>
          <a:custGeom>
            <a:avLst/>
            <a:gdLst/>
            <a:ahLst/>
            <a:cxnLst/>
            <a:rect l="l" t="t" r="r" b="b"/>
            <a:pathLst>
              <a:path w="5933542" h="11600539">
                <a:moveTo>
                  <a:pt x="0" y="0"/>
                </a:moveTo>
                <a:lnTo>
                  <a:pt x="5933542" y="0"/>
                </a:lnTo>
                <a:lnTo>
                  <a:pt x="5933542" y="11600539"/>
                </a:lnTo>
                <a:lnTo>
                  <a:pt x="0" y="11600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657143" y="8911859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EB88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5955817" y="175799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2846527" y="1265197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745163" y="514350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5291526" y="7132447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183405" y="2229198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2279454" y="7749809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7"/>
                </a:lnTo>
                <a:lnTo>
                  <a:pt x="0" y="8251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4295327" y="2987174"/>
            <a:ext cx="10223796" cy="410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 lang="tr-TR" sz="3300" dirty="0">
              <a:solidFill>
                <a:srgbClr val="000000"/>
              </a:solidFill>
              <a:latin typeface="Maragsa"/>
              <a:ea typeface="Maragsa"/>
              <a:cs typeface="Maragsa"/>
              <a:sym typeface="Maragsa"/>
            </a:endParaRP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Maragsa"/>
              <a:ea typeface="Maragsa"/>
              <a:cs typeface="Maragsa"/>
              <a:sym typeface="Maragsa"/>
            </a:endParaRPr>
          </a:p>
          <a:p>
            <a:pPr algn="ctr"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Hikâyede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başka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kahramanlar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da var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tabii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ki!</a:t>
            </a:r>
          </a:p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Yazan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yalnız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değilsin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</a:t>
            </a:r>
          </a:p>
          <a:p>
            <a:pPr algn="ctr">
              <a:lnSpc>
                <a:spcPts val="4620"/>
              </a:lnSpc>
            </a:pPr>
            <a:endParaRPr lang="en-US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Öncü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sensin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hikâyede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Seni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tanıyanlar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örnek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alarak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kendi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hikâyelerini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yazıyorlar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taraftan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701822" y="9362451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6430611" y="928935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6B8EC4A-F8F9-B433-1497-B45F942625DF}"/>
              </a:ext>
            </a:extLst>
          </p:cNvPr>
          <p:cNvSpPr txBox="1"/>
          <p:nvPr/>
        </p:nvSpPr>
        <p:spPr>
          <a:xfrm>
            <a:off x="5803494" y="2596976"/>
            <a:ext cx="8007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Bu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hikâyenin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adı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“Ben,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İyiliklerim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ve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Ramazan ”</a:t>
            </a:r>
          </a:p>
          <a:p>
            <a:endParaRPr lang="tr-TR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101917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758089" y="-1541609"/>
            <a:ext cx="6389014" cy="12491021"/>
          </a:xfrm>
          <a:custGeom>
            <a:avLst/>
            <a:gdLst/>
            <a:ahLst/>
            <a:cxnLst/>
            <a:rect l="l" t="t" r="r" b="b"/>
            <a:pathLst>
              <a:path w="6389014" h="12491021">
                <a:moveTo>
                  <a:pt x="0" y="0"/>
                </a:moveTo>
                <a:lnTo>
                  <a:pt x="6389014" y="0"/>
                </a:lnTo>
                <a:lnTo>
                  <a:pt x="6389014" y="12491022"/>
                </a:lnTo>
                <a:lnTo>
                  <a:pt x="0" y="12491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3957811" y="8775696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6361220" y="2124680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12237" y="1652539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745163" y="514350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92451" y="7948784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132853" y="7561442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5565780" y="616147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3470038" y="2971800"/>
            <a:ext cx="10965115" cy="418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0"/>
              </a:lnSpc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İyilik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”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yolunu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seçersen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eğer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</a:t>
            </a:r>
          </a:p>
          <a:p>
            <a:pPr algn="ctr">
              <a:lnSpc>
                <a:spcPts val="561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Yolun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sonunda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hazine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seni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bekliyor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olacak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5610"/>
              </a:lnSpc>
            </a:pPr>
            <a:endParaRPr lang="en-US" sz="33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561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Yalnız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Hazineye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ulaşmak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için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her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durakta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5610"/>
              </a:lnSpc>
            </a:pP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buğday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tohumu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bırakman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gerekecek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5610"/>
              </a:lnSpc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tohumlar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büyüyüp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başak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olacak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19872" y="2251617"/>
            <a:ext cx="11048256" cy="50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Kendi </a:t>
            </a:r>
            <a:r>
              <a:rPr lang="en-US" sz="29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iyilik</a:t>
            </a: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hikâyeni</a:t>
            </a: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yazarken</a:t>
            </a: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başkalarının</a:t>
            </a: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da </a:t>
            </a:r>
            <a:r>
              <a:rPr lang="en-US" sz="29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hikâyesinde</a:t>
            </a: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olmaya</a:t>
            </a: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ne </a:t>
            </a:r>
            <a:r>
              <a:rPr lang="en-US" sz="29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dersin</a:t>
            </a:r>
            <a:r>
              <a:rPr lang="en-US" sz="29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?</a:t>
            </a:r>
          </a:p>
        </p:txBody>
      </p:sp>
      <p:sp>
        <p:nvSpPr>
          <p:cNvPr id="19" name="Freeform 19"/>
          <p:cNvSpPr/>
          <p:nvPr/>
        </p:nvSpPr>
        <p:spPr>
          <a:xfrm>
            <a:off x="5351747" y="9185203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4" y="0"/>
                </a:lnTo>
                <a:lnTo>
                  <a:pt x="2865414" y="675102"/>
                </a:lnTo>
                <a:lnTo>
                  <a:pt x="0" y="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10431927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835687" y="-2281842"/>
            <a:ext cx="6616626" cy="12936021"/>
          </a:xfrm>
          <a:custGeom>
            <a:avLst/>
            <a:gdLst/>
            <a:ahLst/>
            <a:cxnLst/>
            <a:rect l="l" t="t" r="r" b="b"/>
            <a:pathLst>
              <a:path w="6616626" h="12936021">
                <a:moveTo>
                  <a:pt x="0" y="0"/>
                </a:moveTo>
                <a:lnTo>
                  <a:pt x="6616626" y="0"/>
                </a:lnTo>
                <a:lnTo>
                  <a:pt x="6616626" y="12936021"/>
                </a:lnTo>
                <a:lnTo>
                  <a:pt x="0" y="12936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690927" y="8835561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6361220" y="2124680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312237" y="1652539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745163" y="514350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952718" y="7948784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2"/>
                </a:lnTo>
                <a:lnTo>
                  <a:pt x="0" y="617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237465" y="877855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6515782" y="7287628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7"/>
                </a:lnTo>
                <a:lnTo>
                  <a:pt x="0" y="8251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2518117" y="964814"/>
            <a:ext cx="13251767" cy="626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endParaRPr dirty="0"/>
          </a:p>
          <a:p>
            <a:pPr algn="ctr">
              <a:lnSpc>
                <a:spcPts val="6210"/>
              </a:lnSpc>
            </a:pP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İlk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durakta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oldukça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mutsuz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görünen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arkadaşınla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karşılaştın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diyelim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6210"/>
              </a:lnSpc>
            </a:pP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Söyleyeceğin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cümleyle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onun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anılarında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alan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tebessüm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olabilirsin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6210"/>
              </a:lnSpc>
            </a:pPr>
            <a:r>
              <a:rPr lang="en-US" sz="2700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Fark</a:t>
            </a:r>
            <a:r>
              <a:rPr lang="tr-TR" sz="27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ettin</a:t>
            </a:r>
            <a:r>
              <a:rPr lang="en-US" sz="27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mi? </a:t>
            </a:r>
          </a:p>
          <a:p>
            <a:pPr algn="ctr">
              <a:lnSpc>
                <a:spcPts val="6210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Bıraktığın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o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gülümseme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büyüteceğin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başaklar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için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ilk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tohumdu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6210"/>
              </a:lnSpc>
            </a:pP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6210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Sevgili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Peygamberimiz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s.a.s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.) ne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demişti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hatırlıyor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musun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?</a:t>
            </a:r>
          </a:p>
          <a:p>
            <a:pPr algn="ctr">
              <a:lnSpc>
                <a:spcPts val="6210"/>
              </a:lnSpc>
            </a:pP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75636" y="7633506"/>
            <a:ext cx="4536728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Güzel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söz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sadakadır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18846" y="8296251"/>
            <a:ext cx="191575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Müslim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Zekât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56)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634255" y="9258300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5689582" y="9112107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1657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5851949" y="-2344066"/>
            <a:ext cx="6584101" cy="12872432"/>
          </a:xfrm>
          <a:custGeom>
            <a:avLst/>
            <a:gdLst/>
            <a:ahLst/>
            <a:cxnLst/>
            <a:rect l="l" t="t" r="r" b="b"/>
            <a:pathLst>
              <a:path w="6584101" h="12872432">
                <a:moveTo>
                  <a:pt x="0" y="0"/>
                </a:moveTo>
                <a:lnTo>
                  <a:pt x="6584102" y="0"/>
                </a:lnTo>
                <a:lnTo>
                  <a:pt x="6584102" y="12872432"/>
                </a:lnTo>
                <a:lnTo>
                  <a:pt x="0" y="128724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09169" y="9064486"/>
            <a:ext cx="23906339" cy="3086100"/>
            <a:chOff x="0" y="0"/>
            <a:chExt cx="629632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0361441">
            <a:off x="16361220" y="2124680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3"/>
                </a:lnTo>
                <a:lnTo>
                  <a:pt x="0" y="923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0361441" flipH="1">
            <a:off x="-1309245" y="566824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2"/>
                </a:lnTo>
                <a:lnTo>
                  <a:pt x="2822578" y="923752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5933711" y="7958043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9" y="0"/>
                </a:lnTo>
                <a:lnTo>
                  <a:pt x="760429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745163" y="5143500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4" y="0"/>
                </a:lnTo>
                <a:lnTo>
                  <a:pt x="567074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699341" y="7893902"/>
            <a:ext cx="424296" cy="617362"/>
          </a:xfrm>
          <a:custGeom>
            <a:avLst/>
            <a:gdLst/>
            <a:ahLst/>
            <a:cxnLst/>
            <a:rect l="l" t="t" r="r" b="b"/>
            <a:pathLst>
              <a:path w="424296" h="617362">
                <a:moveTo>
                  <a:pt x="0" y="0"/>
                </a:moveTo>
                <a:lnTo>
                  <a:pt x="424296" y="0"/>
                </a:lnTo>
                <a:lnTo>
                  <a:pt x="424296" y="617363"/>
                </a:lnTo>
                <a:lnTo>
                  <a:pt x="0" y="617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6313925" y="1028700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403554" y="2206813"/>
            <a:ext cx="567073" cy="825106"/>
          </a:xfrm>
          <a:custGeom>
            <a:avLst/>
            <a:gdLst/>
            <a:ahLst/>
            <a:cxnLst/>
            <a:rect l="l" t="t" r="r" b="b"/>
            <a:pathLst>
              <a:path w="567073" h="825106">
                <a:moveTo>
                  <a:pt x="0" y="0"/>
                </a:moveTo>
                <a:lnTo>
                  <a:pt x="567073" y="0"/>
                </a:lnTo>
                <a:lnTo>
                  <a:pt x="567073" y="825106"/>
                </a:lnTo>
                <a:lnTo>
                  <a:pt x="0" y="8251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3849515" y="2253182"/>
            <a:ext cx="11241893" cy="442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9"/>
              </a:lnSpc>
            </a:pP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Her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durakta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biriyle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karşılaşacağını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sanıyorsan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yanıldın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7129"/>
              </a:lnSpc>
            </a:pP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 da ne?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Yolun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ortasında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gıda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paketlerinden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oluşan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çöp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yığını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  <a:p>
            <a:pPr algn="ctr">
              <a:lnSpc>
                <a:spcPts val="7129"/>
              </a:lnSpc>
            </a:pP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“Kim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attı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bunları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yola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?”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deyip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söylenecek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misin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? </a:t>
            </a:r>
          </a:p>
          <a:p>
            <a:pPr algn="ctr">
              <a:lnSpc>
                <a:spcPts val="7129"/>
              </a:lnSpc>
            </a:pP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Yok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Yok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Aklına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Peygamber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Efendimiz’in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hadisi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gelmiş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olmalı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7129"/>
              </a:lnSpc>
            </a:pP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İkinci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tohumu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ekmeyi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hak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ettin</a:t>
            </a:r>
            <a:r>
              <a:rPr lang="en-US" sz="30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bile.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85633" y="7659276"/>
            <a:ext cx="907911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Yoldan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rahatsız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eden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şeyleri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atman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sadakadır</a:t>
            </a:r>
            <a:r>
              <a:rPr lang="en-US" sz="31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32572" y="8435336"/>
            <a:ext cx="196110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Müslim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Zekât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56)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33206" y="1339842"/>
            <a:ext cx="7221587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İkinci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durağı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şimdiden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merak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ettin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değil</a:t>
            </a:r>
            <a:r>
              <a:rPr lang="en-US" sz="3300" dirty="0">
                <a:solidFill>
                  <a:srgbClr val="000000"/>
                </a:solidFill>
                <a:latin typeface="Maragsa"/>
                <a:ea typeface="Maragsa"/>
                <a:cs typeface="Maragsa"/>
                <a:sym typeface="Maragsa"/>
              </a:rPr>
              <a:t> mi?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382618" y="9331397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>
            <a:off x="6145661" y="9258300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4" y="0"/>
                </a:lnTo>
                <a:lnTo>
                  <a:pt x="2865414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-113524" y="3212153"/>
            <a:ext cx="18515048" cy="7289433"/>
          </a:xfrm>
          <a:custGeom>
            <a:avLst/>
            <a:gdLst/>
            <a:ahLst/>
            <a:cxnLst/>
            <a:rect l="l" t="t" r="r" b="b"/>
            <a:pathLst>
              <a:path w="18515048" h="7289433">
                <a:moveTo>
                  <a:pt x="0" y="0"/>
                </a:moveTo>
                <a:lnTo>
                  <a:pt x="18515048" y="0"/>
                </a:lnTo>
                <a:lnTo>
                  <a:pt x="18515048" y="7289433"/>
                </a:lnTo>
                <a:lnTo>
                  <a:pt x="0" y="7289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9800867" y="1969070"/>
            <a:ext cx="6395124" cy="6803323"/>
          </a:xfrm>
          <a:custGeom>
            <a:avLst/>
            <a:gdLst/>
            <a:ahLst/>
            <a:cxnLst/>
            <a:rect l="l" t="t" r="r" b="b"/>
            <a:pathLst>
              <a:path w="6395124" h="6803323">
                <a:moveTo>
                  <a:pt x="0" y="0"/>
                </a:moveTo>
                <a:lnTo>
                  <a:pt x="6395124" y="0"/>
                </a:lnTo>
                <a:lnTo>
                  <a:pt x="6395124" y="6803323"/>
                </a:lnTo>
                <a:lnTo>
                  <a:pt x="0" y="68033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-2809169" y="9034472"/>
            <a:ext cx="23906339" cy="3086100"/>
            <a:chOff x="0" y="0"/>
            <a:chExt cx="629632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92009" y="1969070"/>
            <a:ext cx="6395124" cy="6803323"/>
          </a:xfrm>
          <a:custGeom>
            <a:avLst/>
            <a:gdLst/>
            <a:ahLst/>
            <a:cxnLst/>
            <a:rect l="l" t="t" r="r" b="b"/>
            <a:pathLst>
              <a:path w="6395124" h="6803323">
                <a:moveTo>
                  <a:pt x="0" y="0"/>
                </a:moveTo>
                <a:lnTo>
                  <a:pt x="6395124" y="0"/>
                </a:lnTo>
                <a:lnTo>
                  <a:pt x="6395124" y="6803323"/>
                </a:lnTo>
                <a:lnTo>
                  <a:pt x="0" y="680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648486" y="6303647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4"/>
                </a:lnTo>
                <a:lnTo>
                  <a:pt x="0" y="11064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6726881" y="1115527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9" y="0"/>
                </a:lnTo>
                <a:lnTo>
                  <a:pt x="532419" y="774684"/>
                </a:lnTo>
                <a:lnTo>
                  <a:pt x="0" y="774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10361441" flipH="1">
            <a:off x="7899620" y="7833170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9" y="0"/>
                </a:moveTo>
                <a:lnTo>
                  <a:pt x="0" y="0"/>
                </a:lnTo>
                <a:lnTo>
                  <a:pt x="0" y="923753"/>
                </a:lnTo>
                <a:lnTo>
                  <a:pt x="2822579" y="923753"/>
                </a:lnTo>
                <a:lnTo>
                  <a:pt x="282257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8411872" y="480455"/>
            <a:ext cx="1464256" cy="1488615"/>
          </a:xfrm>
          <a:custGeom>
            <a:avLst/>
            <a:gdLst/>
            <a:ahLst/>
            <a:cxnLst/>
            <a:rect l="l" t="t" r="r" b="b"/>
            <a:pathLst>
              <a:path w="1464256" h="1488615">
                <a:moveTo>
                  <a:pt x="0" y="0"/>
                </a:moveTo>
                <a:lnTo>
                  <a:pt x="1464256" y="0"/>
                </a:lnTo>
                <a:lnTo>
                  <a:pt x="1464256" y="1488615"/>
                </a:lnTo>
                <a:lnTo>
                  <a:pt x="0" y="14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51047" y="-2355259"/>
            <a:ext cx="2249034" cy="6941573"/>
          </a:xfrm>
          <a:custGeom>
            <a:avLst/>
            <a:gdLst/>
            <a:ahLst/>
            <a:cxnLst/>
            <a:rect l="l" t="t" r="r" b="b"/>
            <a:pathLst>
              <a:path w="2249034" h="6941573">
                <a:moveTo>
                  <a:pt x="0" y="0"/>
                </a:moveTo>
                <a:lnTo>
                  <a:pt x="2249034" y="0"/>
                </a:lnTo>
                <a:lnTo>
                  <a:pt x="2249034" y="6941573"/>
                </a:lnTo>
                <a:lnTo>
                  <a:pt x="0" y="6941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-475822" y="-1905577"/>
            <a:ext cx="1751386" cy="5405598"/>
          </a:xfrm>
          <a:custGeom>
            <a:avLst/>
            <a:gdLst/>
            <a:ahLst/>
            <a:cxnLst/>
            <a:rect l="l" t="t" r="r" b="b"/>
            <a:pathLst>
              <a:path w="1751386" h="5405598">
                <a:moveTo>
                  <a:pt x="0" y="0"/>
                </a:moveTo>
                <a:lnTo>
                  <a:pt x="1751386" y="0"/>
                </a:lnTo>
                <a:lnTo>
                  <a:pt x="1751386" y="5405598"/>
                </a:lnTo>
                <a:lnTo>
                  <a:pt x="0" y="54055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2399418" y="2684447"/>
            <a:ext cx="5780306" cy="529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Çöpü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alıp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tam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çöp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kutusuna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atacaktın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ki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belediyenin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temizlik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görevlisi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senden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önce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davrandı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Dur,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panik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yapma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hemen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Tohumu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ekme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fırsatı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elinden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gitmedi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Başağı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yetiştirecek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olan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ikinci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tohumu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ektin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aslında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Neden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mi? </a:t>
            </a:r>
          </a:p>
          <a:p>
            <a:pPr algn="ctr">
              <a:lnSpc>
                <a:spcPts val="4250"/>
              </a:lnSpc>
            </a:pP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İyilik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yapmaya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niyet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etmen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4250"/>
              </a:lnSpc>
            </a:pP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bile </a:t>
            </a:r>
            <a:r>
              <a:rPr lang="en-US" sz="25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yeterli</a:t>
            </a:r>
            <a:r>
              <a:rPr lang="en-US" sz="25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817118" y="3239437"/>
            <a:ext cx="4644068" cy="582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Yüce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Allah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şöyle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buyurdu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: </a:t>
            </a:r>
          </a:p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Kulum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iyi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yapmaya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niyet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eder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yapmazsa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ona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sevabı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)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yazarım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3779"/>
              </a:lnSpc>
            </a:pP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Ama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onu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yaparsa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on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kattan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yedi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yüz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kata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kadar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sevabı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)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yazarım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....”</a:t>
            </a:r>
            <a:endParaRPr lang="tr-TR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endParaRPr lang="tr-TR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Buhârî</a:t>
            </a:r>
            <a:r>
              <a:rPr lang="en-US" sz="22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Rikâk</a:t>
            </a:r>
            <a:r>
              <a:rPr lang="en-US" sz="22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31)</a:t>
            </a:r>
          </a:p>
          <a:p>
            <a:pPr algn="ctr">
              <a:lnSpc>
                <a:spcPts val="3779"/>
              </a:lnSpc>
            </a:pP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161285" y="9334519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>
            <a:off x="6078093" y="9261422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Freeform 6"/>
          <p:cNvSpPr/>
          <p:nvPr/>
        </p:nvSpPr>
        <p:spPr>
          <a:xfrm>
            <a:off x="-113524" y="3212153"/>
            <a:ext cx="18515048" cy="7289433"/>
          </a:xfrm>
          <a:custGeom>
            <a:avLst/>
            <a:gdLst/>
            <a:ahLst/>
            <a:cxnLst/>
            <a:rect l="l" t="t" r="r" b="b"/>
            <a:pathLst>
              <a:path w="18515048" h="7289433">
                <a:moveTo>
                  <a:pt x="0" y="0"/>
                </a:moveTo>
                <a:lnTo>
                  <a:pt x="18515048" y="0"/>
                </a:lnTo>
                <a:lnTo>
                  <a:pt x="18515048" y="7289433"/>
                </a:lnTo>
                <a:lnTo>
                  <a:pt x="0" y="7289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9800867" y="1969070"/>
            <a:ext cx="6395124" cy="6803323"/>
          </a:xfrm>
          <a:custGeom>
            <a:avLst/>
            <a:gdLst/>
            <a:ahLst/>
            <a:cxnLst/>
            <a:rect l="l" t="t" r="r" b="b"/>
            <a:pathLst>
              <a:path w="6395124" h="6803323">
                <a:moveTo>
                  <a:pt x="0" y="0"/>
                </a:moveTo>
                <a:lnTo>
                  <a:pt x="6395124" y="0"/>
                </a:lnTo>
                <a:lnTo>
                  <a:pt x="6395124" y="6803323"/>
                </a:lnTo>
                <a:lnTo>
                  <a:pt x="0" y="68033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-2809169" y="9141420"/>
            <a:ext cx="23906339" cy="3086100"/>
            <a:chOff x="0" y="0"/>
            <a:chExt cx="629632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6320" cy="812800"/>
            </a:xfrm>
            <a:custGeom>
              <a:avLst/>
              <a:gdLst/>
              <a:ahLst/>
              <a:cxnLst/>
              <a:rect l="l" t="t" r="r" b="b"/>
              <a:pathLst>
                <a:path w="6296320" h="812800">
                  <a:moveTo>
                    <a:pt x="3148160" y="0"/>
                  </a:moveTo>
                  <a:cubicBezTo>
                    <a:pt x="1409479" y="0"/>
                    <a:pt x="0" y="181951"/>
                    <a:pt x="0" y="406400"/>
                  </a:cubicBezTo>
                  <a:cubicBezTo>
                    <a:pt x="0" y="630849"/>
                    <a:pt x="1409479" y="812800"/>
                    <a:pt x="3148160" y="812800"/>
                  </a:cubicBezTo>
                  <a:cubicBezTo>
                    <a:pt x="4886840" y="812800"/>
                    <a:pt x="6296320" y="630849"/>
                    <a:pt x="6296320" y="406400"/>
                  </a:cubicBezTo>
                  <a:cubicBezTo>
                    <a:pt x="6296320" y="181951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0280" y="38100"/>
              <a:ext cx="511576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92009" y="1969070"/>
            <a:ext cx="6395124" cy="6803323"/>
          </a:xfrm>
          <a:custGeom>
            <a:avLst/>
            <a:gdLst/>
            <a:ahLst/>
            <a:cxnLst/>
            <a:rect l="l" t="t" r="r" b="b"/>
            <a:pathLst>
              <a:path w="6395124" h="6803323">
                <a:moveTo>
                  <a:pt x="0" y="0"/>
                </a:moveTo>
                <a:lnTo>
                  <a:pt x="6395124" y="0"/>
                </a:lnTo>
                <a:lnTo>
                  <a:pt x="6395124" y="6803323"/>
                </a:lnTo>
                <a:lnTo>
                  <a:pt x="0" y="680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10361441" flipH="1">
            <a:off x="-1411289" y="2596729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3"/>
                </a:lnTo>
                <a:lnTo>
                  <a:pt x="2822578" y="923753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078369" y="696747"/>
            <a:ext cx="760428" cy="1106443"/>
          </a:xfrm>
          <a:custGeom>
            <a:avLst/>
            <a:gdLst/>
            <a:ahLst/>
            <a:cxnLst/>
            <a:rect l="l" t="t" r="r" b="b"/>
            <a:pathLst>
              <a:path w="760428" h="1106443">
                <a:moveTo>
                  <a:pt x="0" y="0"/>
                </a:moveTo>
                <a:lnTo>
                  <a:pt x="760428" y="0"/>
                </a:lnTo>
                <a:lnTo>
                  <a:pt x="760428" y="1106443"/>
                </a:lnTo>
                <a:lnTo>
                  <a:pt x="0" y="1106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3500550" y="862627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10361441" flipH="1">
            <a:off x="7732711" y="7915821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2822578" y="0"/>
                </a:moveTo>
                <a:lnTo>
                  <a:pt x="0" y="0"/>
                </a:lnTo>
                <a:lnTo>
                  <a:pt x="0" y="923753"/>
                </a:lnTo>
                <a:lnTo>
                  <a:pt x="2822578" y="923753"/>
                </a:lnTo>
                <a:lnTo>
                  <a:pt x="282257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8411872" y="480455"/>
            <a:ext cx="1464256" cy="1488615"/>
          </a:xfrm>
          <a:custGeom>
            <a:avLst/>
            <a:gdLst/>
            <a:ahLst/>
            <a:cxnLst/>
            <a:rect l="l" t="t" r="r" b="b"/>
            <a:pathLst>
              <a:path w="1464256" h="1488615">
                <a:moveTo>
                  <a:pt x="0" y="0"/>
                </a:moveTo>
                <a:lnTo>
                  <a:pt x="1464256" y="0"/>
                </a:lnTo>
                <a:lnTo>
                  <a:pt x="1464256" y="1488615"/>
                </a:lnTo>
                <a:lnTo>
                  <a:pt x="0" y="14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6738916" y="-2781469"/>
            <a:ext cx="2249034" cy="6941573"/>
          </a:xfrm>
          <a:custGeom>
            <a:avLst/>
            <a:gdLst/>
            <a:ahLst/>
            <a:cxnLst/>
            <a:rect l="l" t="t" r="r" b="b"/>
            <a:pathLst>
              <a:path w="2249034" h="6941573">
                <a:moveTo>
                  <a:pt x="0" y="0"/>
                </a:moveTo>
                <a:lnTo>
                  <a:pt x="2249034" y="0"/>
                </a:lnTo>
                <a:lnTo>
                  <a:pt x="2249034" y="6941573"/>
                </a:lnTo>
                <a:lnTo>
                  <a:pt x="0" y="694157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16195991" y="-2222344"/>
            <a:ext cx="1751386" cy="5405598"/>
          </a:xfrm>
          <a:custGeom>
            <a:avLst/>
            <a:gdLst/>
            <a:ahLst/>
            <a:cxnLst/>
            <a:rect l="l" t="t" r="r" b="b"/>
            <a:pathLst>
              <a:path w="1751386" h="5405598">
                <a:moveTo>
                  <a:pt x="0" y="0"/>
                </a:moveTo>
                <a:lnTo>
                  <a:pt x="1751386" y="0"/>
                </a:lnTo>
                <a:lnTo>
                  <a:pt x="1751386" y="5405598"/>
                </a:lnTo>
                <a:lnTo>
                  <a:pt x="0" y="54055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10415209" y="3599498"/>
            <a:ext cx="5358191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İyilikle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kötülük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olmaz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Kötülüğü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güzel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şekilde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tr-TR" sz="27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önle</a:t>
            </a:r>
            <a:r>
              <a:rPr lang="en-US" sz="2700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  <a:endParaRPr lang="en-US" sz="2700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bakarsın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seninle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arasında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düşmanlık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bulunan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kimse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sanki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samimi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dost </a:t>
            </a:r>
            <a:r>
              <a:rPr lang="en-US" sz="2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oluvermiştir</a:t>
            </a:r>
            <a:r>
              <a:rPr lang="en-US" sz="2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12728" y="6828294"/>
            <a:ext cx="2171402" cy="28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(Fussilet Sûresi, 41/34)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91525" y="2506881"/>
            <a:ext cx="6196091" cy="581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Duraktan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durağa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koşuyoruz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hayat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hikâyemizi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yazarken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Senin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hikâyende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yeni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durağa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geldik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sefer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daha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zor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Çetin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cevize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rastladın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Durduk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yere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sana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kızıyor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birisi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</a:p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neden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bana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çarptın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?”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diye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 </a:t>
            </a: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Halbuki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sana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çarpan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o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olmuştu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!</a:t>
            </a: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Aklına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Fussilet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</a:t>
            </a:r>
            <a:r>
              <a:rPr lang="tr-TR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û</a:t>
            </a:r>
            <a:r>
              <a:rPr lang="en-US" sz="2499" dirty="0" err="1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resi’nden</a:t>
            </a:r>
            <a:r>
              <a:rPr lang="en-US" sz="2499" dirty="0" smtClean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endParaRPr lang="en-US" sz="2499" dirty="0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ayet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gelsin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hemen</a:t>
            </a:r>
            <a:r>
              <a:rPr lang="en-US" sz="2499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</a:t>
            </a:r>
          </a:p>
        </p:txBody>
      </p:sp>
      <p:sp>
        <p:nvSpPr>
          <p:cNvPr id="22" name="Freeform 22"/>
          <p:cNvSpPr/>
          <p:nvPr/>
        </p:nvSpPr>
        <p:spPr>
          <a:xfrm>
            <a:off x="9876128" y="9510673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>
            <a:off x="5289571" y="9437576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-286438" y="-203834"/>
            <a:ext cx="18860875" cy="10490834"/>
            <a:chOff x="0" y="0"/>
            <a:chExt cx="25147834" cy="1398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160055" y="0"/>
              <a:ext cx="13987779" cy="13987779"/>
            </a:xfrm>
            <a:custGeom>
              <a:avLst/>
              <a:gdLst/>
              <a:ahLst/>
              <a:cxnLst/>
              <a:rect l="l" t="t" r="r" b="b"/>
              <a:pathLst>
                <a:path w="13987779" h="13987779">
                  <a:moveTo>
                    <a:pt x="0" y="0"/>
                  </a:moveTo>
                  <a:lnTo>
                    <a:pt x="13987779" y="0"/>
                  </a:lnTo>
                  <a:lnTo>
                    <a:pt x="13987779" y="13987779"/>
                  </a:lnTo>
                  <a:lnTo>
                    <a:pt x="0" y="1398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809169" y="8904020"/>
            <a:ext cx="23906339" cy="2663805"/>
            <a:chOff x="0" y="0"/>
            <a:chExt cx="6296320" cy="7015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96320" cy="701578"/>
            </a:xfrm>
            <a:custGeom>
              <a:avLst/>
              <a:gdLst/>
              <a:ahLst/>
              <a:cxnLst/>
              <a:rect l="l" t="t" r="r" b="b"/>
              <a:pathLst>
                <a:path w="6296320" h="701578">
                  <a:moveTo>
                    <a:pt x="3148160" y="0"/>
                  </a:moveTo>
                  <a:cubicBezTo>
                    <a:pt x="1409479" y="0"/>
                    <a:pt x="0" y="157054"/>
                    <a:pt x="0" y="350789"/>
                  </a:cubicBezTo>
                  <a:cubicBezTo>
                    <a:pt x="0" y="544525"/>
                    <a:pt x="1409479" y="701578"/>
                    <a:pt x="3148160" y="701578"/>
                  </a:cubicBezTo>
                  <a:cubicBezTo>
                    <a:pt x="4886840" y="701578"/>
                    <a:pt x="6296320" y="544525"/>
                    <a:pt x="6296320" y="350789"/>
                  </a:cubicBezTo>
                  <a:cubicBezTo>
                    <a:pt x="6296320" y="157054"/>
                    <a:pt x="4886840" y="0"/>
                    <a:pt x="3148160" y="0"/>
                  </a:cubicBezTo>
                  <a:close/>
                </a:path>
              </a:pathLst>
            </a:custGeom>
            <a:solidFill>
              <a:srgbClr val="FFC86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0280" y="27673"/>
              <a:ext cx="5115760" cy="608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6496821" y="-1369298"/>
            <a:ext cx="5555410" cy="10861261"/>
          </a:xfrm>
          <a:custGeom>
            <a:avLst/>
            <a:gdLst/>
            <a:ahLst/>
            <a:cxnLst/>
            <a:rect l="l" t="t" r="r" b="b"/>
            <a:pathLst>
              <a:path w="5555410" h="10861261">
                <a:moveTo>
                  <a:pt x="0" y="0"/>
                </a:moveTo>
                <a:lnTo>
                  <a:pt x="5555411" y="0"/>
                </a:lnTo>
                <a:lnTo>
                  <a:pt x="5555411" y="10861262"/>
                </a:lnTo>
                <a:lnTo>
                  <a:pt x="0" y="10861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0361441">
            <a:off x="16111919" y="340898"/>
            <a:ext cx="2822578" cy="923753"/>
          </a:xfrm>
          <a:custGeom>
            <a:avLst/>
            <a:gdLst/>
            <a:ahLst/>
            <a:cxnLst/>
            <a:rect l="l" t="t" r="r" b="b"/>
            <a:pathLst>
              <a:path w="2822578" h="923753">
                <a:moveTo>
                  <a:pt x="0" y="0"/>
                </a:moveTo>
                <a:lnTo>
                  <a:pt x="2822578" y="0"/>
                </a:lnTo>
                <a:lnTo>
                  <a:pt x="2822578" y="923752"/>
                </a:lnTo>
                <a:lnTo>
                  <a:pt x="0" y="9237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316759" y="7453349"/>
            <a:ext cx="429555" cy="625014"/>
          </a:xfrm>
          <a:custGeom>
            <a:avLst/>
            <a:gdLst/>
            <a:ahLst/>
            <a:cxnLst/>
            <a:rect l="l" t="t" r="r" b="b"/>
            <a:pathLst>
              <a:path w="429555" h="625014">
                <a:moveTo>
                  <a:pt x="0" y="0"/>
                </a:moveTo>
                <a:lnTo>
                  <a:pt x="429555" y="0"/>
                </a:lnTo>
                <a:lnTo>
                  <a:pt x="429555" y="625014"/>
                </a:lnTo>
                <a:lnTo>
                  <a:pt x="0" y="625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6064625" y="5859539"/>
            <a:ext cx="532419" cy="774683"/>
          </a:xfrm>
          <a:custGeom>
            <a:avLst/>
            <a:gdLst/>
            <a:ahLst/>
            <a:cxnLst/>
            <a:rect l="l" t="t" r="r" b="b"/>
            <a:pathLst>
              <a:path w="532419" h="774683">
                <a:moveTo>
                  <a:pt x="0" y="0"/>
                </a:moveTo>
                <a:lnTo>
                  <a:pt x="532418" y="0"/>
                </a:lnTo>
                <a:lnTo>
                  <a:pt x="532418" y="774683"/>
                </a:lnTo>
                <a:lnTo>
                  <a:pt x="0" y="77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-502720" y="-2021339"/>
            <a:ext cx="2249034" cy="6941573"/>
          </a:xfrm>
          <a:custGeom>
            <a:avLst/>
            <a:gdLst/>
            <a:ahLst/>
            <a:cxnLst/>
            <a:rect l="l" t="t" r="r" b="b"/>
            <a:pathLst>
              <a:path w="2249034" h="6941573">
                <a:moveTo>
                  <a:pt x="0" y="0"/>
                </a:moveTo>
                <a:lnTo>
                  <a:pt x="2249034" y="0"/>
                </a:lnTo>
                <a:lnTo>
                  <a:pt x="2249034" y="6941573"/>
                </a:lnTo>
                <a:lnTo>
                  <a:pt x="0" y="6941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808734" y="-2391662"/>
            <a:ext cx="1751386" cy="5405598"/>
          </a:xfrm>
          <a:custGeom>
            <a:avLst/>
            <a:gdLst/>
            <a:ahLst/>
            <a:cxnLst/>
            <a:rect l="l" t="t" r="r" b="b"/>
            <a:pathLst>
              <a:path w="1751386" h="5405598">
                <a:moveTo>
                  <a:pt x="0" y="0"/>
                </a:moveTo>
                <a:lnTo>
                  <a:pt x="1751386" y="0"/>
                </a:lnTo>
                <a:lnTo>
                  <a:pt x="1751386" y="5405598"/>
                </a:lnTo>
                <a:lnTo>
                  <a:pt x="0" y="54055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0073" t="-872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TextBox 15"/>
          <p:cNvSpPr txBox="1"/>
          <p:nvPr/>
        </p:nvSpPr>
        <p:spPr>
          <a:xfrm>
            <a:off x="4289246" y="2133791"/>
            <a:ext cx="10227881" cy="378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Tohum ekme imkânı sadece duraklarda verilmiyor sana. Ekstra fırsatları kaçırma. </a:t>
            </a:r>
          </a:p>
          <a:p>
            <a:pPr algn="ctr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Peki? Bu fırsatlar neler mi olabilir? 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Düşünürsen bulursun zaten.</a:t>
            </a:r>
          </a:p>
          <a:p>
            <a:pPr algn="ctr">
              <a:lnSpc>
                <a:spcPts val="4339"/>
              </a:lnSpc>
            </a:pPr>
            <a:endParaRPr lang="en-US" sz="30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Peygamberimiz’in sözü sana ipucu versin o zaman...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75392" y="7138072"/>
            <a:ext cx="744968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“Her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iyilik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güzel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iş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bir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sadakadır</a:t>
            </a:r>
            <a:r>
              <a:rPr lang="en-US" sz="33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33768" y="8066319"/>
            <a:ext cx="187725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Buhârî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Edeb</a:t>
            </a:r>
            <a:r>
              <a:rPr lang="en-US" sz="1700" dirty="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, 33)</a:t>
            </a:r>
          </a:p>
        </p:txBody>
      </p:sp>
      <p:sp>
        <p:nvSpPr>
          <p:cNvPr id="18" name="Freeform 18"/>
          <p:cNvSpPr/>
          <p:nvPr/>
        </p:nvSpPr>
        <p:spPr>
          <a:xfrm>
            <a:off x="9874124" y="9228168"/>
            <a:ext cx="2493818" cy="528908"/>
          </a:xfrm>
          <a:custGeom>
            <a:avLst/>
            <a:gdLst/>
            <a:ahLst/>
            <a:cxnLst/>
            <a:rect l="l" t="t" r="r" b="b"/>
            <a:pathLst>
              <a:path w="2493818" h="528908">
                <a:moveTo>
                  <a:pt x="0" y="0"/>
                </a:moveTo>
                <a:lnTo>
                  <a:pt x="2493818" y="0"/>
                </a:lnTo>
                <a:lnTo>
                  <a:pt x="2493818" y="528908"/>
                </a:lnTo>
                <a:lnTo>
                  <a:pt x="0" y="528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9" r="-9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5875392" y="9081975"/>
            <a:ext cx="2865415" cy="675101"/>
          </a:xfrm>
          <a:custGeom>
            <a:avLst/>
            <a:gdLst/>
            <a:ahLst/>
            <a:cxnLst/>
            <a:rect l="l" t="t" r="r" b="b"/>
            <a:pathLst>
              <a:path w="2865415" h="675101">
                <a:moveTo>
                  <a:pt x="0" y="0"/>
                </a:moveTo>
                <a:lnTo>
                  <a:pt x="2865415" y="0"/>
                </a:lnTo>
                <a:lnTo>
                  <a:pt x="2865415" y="675101"/>
                </a:lnTo>
                <a:lnTo>
                  <a:pt x="0" y="6751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6" r="-56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DF017DE59BD9D4BA6A14289BDF31CE3" ma:contentTypeVersion="8" ma:contentTypeDescription="Yeni belge oluşturun." ma:contentTypeScope="" ma:versionID="af22cbab89b4cf8a322ef7331a02bd13">
  <xsd:schema xmlns:xsd="http://www.w3.org/2001/XMLSchema" xmlns:xs="http://www.w3.org/2001/XMLSchema" xmlns:p="http://schemas.microsoft.com/office/2006/metadata/properties" xmlns:ns1="http://schemas.microsoft.com/sharepoint/v3" xmlns:ns2="4a2ce632-3ebe-48ff-a8b1-ed342ea1f401" xmlns:ns3="68913d9e-3541-451c-9afb-339bfbb0cd4a" targetNamespace="http://schemas.microsoft.com/office/2006/metadata/properties" ma:root="true" ma:fieldsID="df2a8a5796dea366d8bd36830406520a" ns1:_="" ns2:_="" ns3:_="">
    <xsd:import namespace="http://schemas.microsoft.com/sharepoint/v3"/>
    <xsd:import namespace="4a2ce632-3ebe-48ff-a8b1-ed342ea1f401"/>
    <xsd:import namespace="68913d9e-3541-451c-9afb-339bfbb0cd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Yayin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e632-3ebe-48ff-a8b1-ed342ea1f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12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Kurumsal Anahtar Sözcükler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0a209d2-4676-4faf-9977-419d27bce538}" ma:internalName="TaxCatchAll" ma:showField="CatchAllData" ma:web="4a2ce632-3ebe-48ff-a8b1-ed342ea1f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3d9e-3541-451c-9afb-339bfbb0cd4a" elementFormDefault="qualified">
    <xsd:import namespace="http://schemas.microsoft.com/office/2006/documentManagement/types"/>
    <xsd:import namespace="http://schemas.microsoft.com/office/infopath/2007/PartnerControls"/>
    <xsd:element name="YayinTarihi" ma:index="18" nillable="true" ma:displayName="Yayın Tarihi" ma:format="DateOnly" ma:internalName="Yayin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a2ce632-3ebe-48ff-a8b1-ed342ea1f401">
      <Terms xmlns="http://schemas.microsoft.com/office/infopath/2007/PartnerControls"/>
    </TaxKeywordTaxHTField>
    <YayinTarihi xmlns="68913d9e-3541-451c-9afb-339bfbb0cd4a" xsi:nil="true"/>
    <PublishingExpirationDate xmlns="http://schemas.microsoft.com/sharepoint/v3" xsi:nil="true"/>
    <PublishingStartDate xmlns="http://schemas.microsoft.com/sharepoint/v3" xsi:nil="true"/>
    <TaxCatchAll xmlns="4a2ce632-3ebe-48ff-a8b1-ed342ea1f401"/>
    <_dlc_DocId xmlns="4a2ce632-3ebe-48ff-a8b1-ed342ea1f401">DKFT66RQZEX3-1797567310-6126</_dlc_DocId>
    <_dlc_DocIdUrl xmlns="4a2ce632-3ebe-48ff-a8b1-ed342ea1f401">
      <Url>https://dinhizmetleri.diyanet.gov.tr/_layouts/15/DocIdRedir.aspx?ID=DKFT66RQZEX3-1797567310-6126</Url>
      <Description>DKFT66RQZEX3-1797567310-6126</Description>
    </_dlc_DocIdUrl>
  </documentManagement>
</p:properties>
</file>

<file path=customXml/itemProps1.xml><?xml version="1.0" encoding="utf-8"?>
<ds:datastoreItem xmlns:ds="http://schemas.openxmlformats.org/officeDocument/2006/customXml" ds:itemID="{01119805-BC57-455D-A1A4-BD6F4780CDE9}"/>
</file>

<file path=customXml/itemProps2.xml><?xml version="1.0" encoding="utf-8"?>
<ds:datastoreItem xmlns:ds="http://schemas.openxmlformats.org/officeDocument/2006/customXml" ds:itemID="{58DA7646-029C-4A21-9FC2-D26B3BFA5498}"/>
</file>

<file path=customXml/itemProps3.xml><?xml version="1.0" encoding="utf-8"?>
<ds:datastoreItem xmlns:ds="http://schemas.openxmlformats.org/officeDocument/2006/customXml" ds:itemID="{B27A66F0-8314-4BC0-BCDB-45076139915B}"/>
</file>

<file path=customXml/itemProps4.xml><?xml version="1.0" encoding="utf-8"?>
<ds:datastoreItem xmlns:ds="http://schemas.openxmlformats.org/officeDocument/2006/customXml" ds:itemID="{07110C46-C0C4-47D4-880E-8B1127FD51BF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1148</Words>
  <Application>Microsoft Office PowerPoint</Application>
  <PresentationFormat>Özel</PresentationFormat>
  <Paragraphs>200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Maragsa</vt:lpstr>
      <vt:lpstr>Calibri</vt:lpstr>
      <vt:lpstr>Kurale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EĞİTİM-(7-14 YAŞ)-BEN, RAMAZAN VE İYİLİKLERİM</dc:title>
  <dc:creator>Asus</dc:creator>
  <cp:keywords/>
  <cp:lastModifiedBy>Sevdegul CEKIC</cp:lastModifiedBy>
  <cp:revision>7</cp:revision>
  <dcterms:created xsi:type="dcterms:W3CDTF">2006-08-16T00:00:00Z</dcterms:created>
  <dcterms:modified xsi:type="dcterms:W3CDTF">2025-03-07T13:07:34Z</dcterms:modified>
  <dc:identifier>DAGguP6UBPY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0x010100EDF017DE59BD9D4BA6A14289BDF31CE3</vt:lpwstr>
  </property>
  <property fmtid="{D5CDD505-2E9C-101B-9397-08002B2CF9AE}" pid="3" name="_dlc_DocIdItemGuid">
    <vt:lpwstr>b9370291-1925-4ebe-a1a0-66e6beb2feae</vt:lpwstr>
  </property>
  <property fmtid="{D5CDD505-2E9C-101B-9397-08002B2CF9AE}" pid="4" name="TaxKeyword">
    <vt:lpwstr/>
  </property>
</Properties>
</file>