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8" r:id="rId4"/>
    <p:sldId id="271" r:id="rId5"/>
    <p:sldId id="272" r:id="rId6"/>
    <p:sldId id="273" r:id="rId7"/>
    <p:sldId id="274" r:id="rId8"/>
    <p:sldId id="293" r:id="rId9"/>
    <p:sldId id="275" r:id="rId10"/>
    <p:sldId id="276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96" r:id="rId22"/>
    <p:sldId id="269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A54"/>
    <a:srgbClr val="65212A"/>
    <a:srgbClr val="B2101F"/>
    <a:srgbClr val="B10F1F"/>
    <a:srgbClr val="7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/>
    <p:restoredTop sz="95755" autoAdjust="0"/>
  </p:normalViewPr>
  <p:slideViewPr>
    <p:cSldViewPr>
      <p:cViewPr varScale="1">
        <p:scale>
          <a:sx n="59" d="100"/>
          <a:sy n="59" d="100"/>
        </p:scale>
        <p:origin x="120" y="26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7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0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56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6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10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 14"/>
          <p:cNvGrpSpPr/>
          <p:nvPr/>
        </p:nvGrpSpPr>
        <p:grpSpPr>
          <a:xfrm>
            <a:off x="7467022" y="-1903"/>
            <a:ext cx="10820978" cy="10288903"/>
            <a:chOff x="7467600" y="-1903"/>
            <a:chExt cx="10820978" cy="10288903"/>
          </a:xfrm>
        </p:grpSpPr>
        <p:sp>
          <p:nvSpPr>
            <p:cNvPr id="13" name="Tek Köşesi Kesik Dikdörtgen 12"/>
            <p:cNvSpPr/>
            <p:nvPr/>
          </p:nvSpPr>
          <p:spPr>
            <a:xfrm flipV="1">
              <a:off x="7467600" y="-1903"/>
              <a:ext cx="9095508" cy="10288038"/>
            </a:xfrm>
            <a:custGeom>
              <a:avLst/>
              <a:gdLst>
                <a:gd name="connsiteX0" fmla="*/ 0 w 12192000"/>
                <a:gd name="connsiteY0" fmla="*/ 0 h 10287000"/>
                <a:gd name="connsiteX1" fmla="*/ 7048500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2192000 w 12192000"/>
                <a:gd name="connsiteY2" fmla="*/ 51435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10009909 w 12192000"/>
                <a:gd name="connsiteY2" fmla="*/ 5476009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864436 w 12192000"/>
                <a:gd name="connsiteY2" fmla="*/ 5517573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0 w 12192000"/>
                <a:gd name="connsiteY4" fmla="*/ 10287000 h 10287000"/>
                <a:gd name="connsiteX5" fmla="*/ 0 w 12192000"/>
                <a:gd name="connsiteY5" fmla="*/ 0 h 10287000"/>
                <a:gd name="connsiteX0" fmla="*/ 0 w 12192000"/>
                <a:gd name="connsiteY0" fmla="*/ 0 h 10297391"/>
                <a:gd name="connsiteX1" fmla="*/ 7412182 w 12192000"/>
                <a:gd name="connsiteY1" fmla="*/ 0 h 10297391"/>
                <a:gd name="connsiteX2" fmla="*/ 9957954 w 12192000"/>
                <a:gd name="connsiteY2" fmla="*/ 5486400 h 10297391"/>
                <a:gd name="connsiteX3" fmla="*/ 12192000 w 12192000"/>
                <a:gd name="connsiteY3" fmla="*/ 10287000 h 10297391"/>
                <a:gd name="connsiteX4" fmla="*/ 7845137 w 12192000"/>
                <a:gd name="connsiteY4" fmla="*/ 10297391 h 10297391"/>
                <a:gd name="connsiteX5" fmla="*/ 0 w 12192000"/>
                <a:gd name="connsiteY5" fmla="*/ 0 h 10297391"/>
                <a:gd name="connsiteX0" fmla="*/ 0 w 12192000"/>
                <a:gd name="connsiteY0" fmla="*/ 0 h 10287000"/>
                <a:gd name="connsiteX1" fmla="*/ 7412182 w 12192000"/>
                <a:gd name="connsiteY1" fmla="*/ 0 h 10287000"/>
                <a:gd name="connsiteX2" fmla="*/ 9957954 w 12192000"/>
                <a:gd name="connsiteY2" fmla="*/ 5486400 h 10287000"/>
                <a:gd name="connsiteX3" fmla="*/ 12192000 w 12192000"/>
                <a:gd name="connsiteY3" fmla="*/ 10287000 h 10287000"/>
                <a:gd name="connsiteX4" fmla="*/ 9185565 w 12192000"/>
                <a:gd name="connsiteY4" fmla="*/ 10203873 h 10287000"/>
                <a:gd name="connsiteX5" fmla="*/ 0 w 12192000"/>
                <a:gd name="connsiteY5" fmla="*/ 0 h 10287000"/>
                <a:gd name="connsiteX0" fmla="*/ 0 w 12192000"/>
                <a:gd name="connsiteY0" fmla="*/ 0 h 10307782"/>
                <a:gd name="connsiteX1" fmla="*/ 7412182 w 12192000"/>
                <a:gd name="connsiteY1" fmla="*/ 0 h 10307782"/>
                <a:gd name="connsiteX2" fmla="*/ 9957954 w 12192000"/>
                <a:gd name="connsiteY2" fmla="*/ 5486400 h 10307782"/>
                <a:gd name="connsiteX3" fmla="*/ 12192000 w 12192000"/>
                <a:gd name="connsiteY3" fmla="*/ 10287000 h 10307782"/>
                <a:gd name="connsiteX4" fmla="*/ 7834747 w 12192000"/>
                <a:gd name="connsiteY4" fmla="*/ 10307782 h 10307782"/>
                <a:gd name="connsiteX5" fmla="*/ 0 w 12192000"/>
                <a:gd name="connsiteY5" fmla="*/ 0 h 10307782"/>
                <a:gd name="connsiteX0" fmla="*/ 0 w 7848600"/>
                <a:gd name="connsiteY0" fmla="*/ 0 h 10328564"/>
                <a:gd name="connsiteX1" fmla="*/ 3068782 w 7848600"/>
                <a:gd name="connsiteY1" fmla="*/ 20782 h 10328564"/>
                <a:gd name="connsiteX2" fmla="*/ 5614554 w 7848600"/>
                <a:gd name="connsiteY2" fmla="*/ 5507182 h 10328564"/>
                <a:gd name="connsiteX3" fmla="*/ 7848600 w 7848600"/>
                <a:gd name="connsiteY3" fmla="*/ 10307782 h 10328564"/>
                <a:gd name="connsiteX4" fmla="*/ 3491347 w 7848600"/>
                <a:gd name="connsiteY4" fmla="*/ 10328564 h 10328564"/>
                <a:gd name="connsiteX5" fmla="*/ 0 w 7848600"/>
                <a:gd name="connsiteY5" fmla="*/ 0 h 10328564"/>
                <a:gd name="connsiteX0" fmla="*/ 0 w 9085118"/>
                <a:gd name="connsiteY0" fmla="*/ 51955 h 10307782"/>
                <a:gd name="connsiteX1" fmla="*/ 4305300 w 9085118"/>
                <a:gd name="connsiteY1" fmla="*/ 0 h 10307782"/>
                <a:gd name="connsiteX2" fmla="*/ 6851072 w 9085118"/>
                <a:gd name="connsiteY2" fmla="*/ 5486400 h 10307782"/>
                <a:gd name="connsiteX3" fmla="*/ 9085118 w 9085118"/>
                <a:gd name="connsiteY3" fmla="*/ 10287000 h 10307782"/>
                <a:gd name="connsiteX4" fmla="*/ 4727865 w 9085118"/>
                <a:gd name="connsiteY4" fmla="*/ 10307782 h 10307782"/>
                <a:gd name="connsiteX5" fmla="*/ 0 w 9085118"/>
                <a:gd name="connsiteY5" fmla="*/ 51955 h 10307782"/>
                <a:gd name="connsiteX0" fmla="*/ 0 w 9095508"/>
                <a:gd name="connsiteY0" fmla="*/ 51955 h 10307782"/>
                <a:gd name="connsiteX1" fmla="*/ 4305300 w 9095508"/>
                <a:gd name="connsiteY1" fmla="*/ 0 h 10307782"/>
                <a:gd name="connsiteX2" fmla="*/ 6851072 w 9095508"/>
                <a:gd name="connsiteY2" fmla="*/ 5486400 h 10307782"/>
                <a:gd name="connsiteX3" fmla="*/ 9095508 w 9095508"/>
                <a:gd name="connsiteY3" fmla="*/ 10307782 h 10307782"/>
                <a:gd name="connsiteX4" fmla="*/ 4727865 w 9095508"/>
                <a:gd name="connsiteY4" fmla="*/ 10307782 h 10307782"/>
                <a:gd name="connsiteX5" fmla="*/ 0 w 9095508"/>
                <a:gd name="connsiteY5" fmla="*/ 51955 h 10307782"/>
                <a:gd name="connsiteX0" fmla="*/ 0 w 9093603"/>
                <a:gd name="connsiteY0" fmla="*/ 3100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1000 h 10307782"/>
                <a:gd name="connsiteX0" fmla="*/ 0 w 9093603"/>
                <a:gd name="connsiteY0" fmla="*/ 38620 h 10307782"/>
                <a:gd name="connsiteX1" fmla="*/ 4303395 w 9093603"/>
                <a:gd name="connsiteY1" fmla="*/ 0 h 10307782"/>
                <a:gd name="connsiteX2" fmla="*/ 6849167 w 9093603"/>
                <a:gd name="connsiteY2" fmla="*/ 5486400 h 10307782"/>
                <a:gd name="connsiteX3" fmla="*/ 9093603 w 9093603"/>
                <a:gd name="connsiteY3" fmla="*/ 10307782 h 10307782"/>
                <a:gd name="connsiteX4" fmla="*/ 4725960 w 9093603"/>
                <a:gd name="connsiteY4" fmla="*/ 10307782 h 10307782"/>
                <a:gd name="connsiteX5" fmla="*/ 0 w 9093603"/>
                <a:gd name="connsiteY5" fmla="*/ 38620 h 10307782"/>
                <a:gd name="connsiteX0" fmla="*/ 0 w 9093603"/>
                <a:gd name="connsiteY0" fmla="*/ 8140 h 10277302"/>
                <a:gd name="connsiteX1" fmla="*/ 4291965 w 9093603"/>
                <a:gd name="connsiteY1" fmla="*/ 0 h 10277302"/>
                <a:gd name="connsiteX2" fmla="*/ 6849167 w 9093603"/>
                <a:gd name="connsiteY2" fmla="*/ 5455920 h 10277302"/>
                <a:gd name="connsiteX3" fmla="*/ 9093603 w 9093603"/>
                <a:gd name="connsiteY3" fmla="*/ 10277302 h 10277302"/>
                <a:gd name="connsiteX4" fmla="*/ 4725960 w 9093603"/>
                <a:gd name="connsiteY4" fmla="*/ 10277302 h 10277302"/>
                <a:gd name="connsiteX5" fmla="*/ 0 w 9093603"/>
                <a:gd name="connsiteY5" fmla="*/ 8140 h 1027730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7302 h 10281112"/>
                <a:gd name="connsiteX5" fmla="*/ 0 w 9095508"/>
                <a:gd name="connsiteY5" fmla="*/ 8140 h 10281112"/>
                <a:gd name="connsiteX0" fmla="*/ 0 w 9095508"/>
                <a:gd name="connsiteY0" fmla="*/ 8140 h 10281112"/>
                <a:gd name="connsiteX1" fmla="*/ 4291965 w 9095508"/>
                <a:gd name="connsiteY1" fmla="*/ 0 h 10281112"/>
                <a:gd name="connsiteX2" fmla="*/ 6849167 w 9095508"/>
                <a:gd name="connsiteY2" fmla="*/ 5455920 h 10281112"/>
                <a:gd name="connsiteX3" fmla="*/ 9095508 w 9095508"/>
                <a:gd name="connsiteY3" fmla="*/ 10281112 h 10281112"/>
                <a:gd name="connsiteX4" fmla="*/ 4725960 w 9095508"/>
                <a:gd name="connsiteY4" fmla="*/ 10279207 h 10281112"/>
                <a:gd name="connsiteX5" fmla="*/ 0 w 9095508"/>
                <a:gd name="connsiteY5" fmla="*/ 8140 h 10281112"/>
                <a:gd name="connsiteX0" fmla="*/ 0 w 9095508"/>
                <a:gd name="connsiteY0" fmla="*/ 8140 h 10283015"/>
                <a:gd name="connsiteX1" fmla="*/ 4291965 w 9095508"/>
                <a:gd name="connsiteY1" fmla="*/ 0 h 10283015"/>
                <a:gd name="connsiteX2" fmla="*/ 6849167 w 9095508"/>
                <a:gd name="connsiteY2" fmla="*/ 5455920 h 10283015"/>
                <a:gd name="connsiteX3" fmla="*/ 9095508 w 9095508"/>
                <a:gd name="connsiteY3" fmla="*/ 10281112 h 10283015"/>
                <a:gd name="connsiteX4" fmla="*/ 4725960 w 9095508"/>
                <a:gd name="connsiteY4" fmla="*/ 10283015 h 10283015"/>
                <a:gd name="connsiteX5" fmla="*/ 0 w 9095508"/>
                <a:gd name="connsiteY5" fmla="*/ 8140 h 10283015"/>
                <a:gd name="connsiteX0" fmla="*/ 0 w 9095508"/>
                <a:gd name="connsiteY0" fmla="*/ 0 h 10284398"/>
                <a:gd name="connsiteX1" fmla="*/ 4291965 w 9095508"/>
                <a:gd name="connsiteY1" fmla="*/ 1383 h 10284398"/>
                <a:gd name="connsiteX2" fmla="*/ 6849167 w 9095508"/>
                <a:gd name="connsiteY2" fmla="*/ 5457303 h 10284398"/>
                <a:gd name="connsiteX3" fmla="*/ 9095508 w 9095508"/>
                <a:gd name="connsiteY3" fmla="*/ 10282495 h 10284398"/>
                <a:gd name="connsiteX4" fmla="*/ 4725960 w 9095508"/>
                <a:gd name="connsiteY4" fmla="*/ 10284398 h 10284398"/>
                <a:gd name="connsiteX5" fmla="*/ 0 w 9095508"/>
                <a:gd name="connsiteY5" fmla="*/ 0 h 10284398"/>
                <a:gd name="connsiteX0" fmla="*/ 0 w 9095508"/>
                <a:gd name="connsiteY0" fmla="*/ 522 h 10284920"/>
                <a:gd name="connsiteX1" fmla="*/ 4291965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  <a:gd name="connsiteX0" fmla="*/ 0 w 9095508"/>
                <a:gd name="connsiteY0" fmla="*/ 522 h 10284920"/>
                <a:gd name="connsiteX1" fmla="*/ 4259580 w 9095508"/>
                <a:gd name="connsiteY1" fmla="*/ 0 h 10284920"/>
                <a:gd name="connsiteX2" fmla="*/ 6849167 w 9095508"/>
                <a:gd name="connsiteY2" fmla="*/ 5457825 h 10284920"/>
                <a:gd name="connsiteX3" fmla="*/ 9095508 w 9095508"/>
                <a:gd name="connsiteY3" fmla="*/ 10283017 h 10284920"/>
                <a:gd name="connsiteX4" fmla="*/ 4725960 w 9095508"/>
                <a:gd name="connsiteY4" fmla="*/ 10284920 h 10284920"/>
                <a:gd name="connsiteX5" fmla="*/ 0 w 9095508"/>
                <a:gd name="connsiteY5" fmla="*/ 522 h 1028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5508" h="10284920">
                  <a:moveTo>
                    <a:pt x="0" y="522"/>
                  </a:moveTo>
                  <a:lnTo>
                    <a:pt x="4259580" y="0"/>
                  </a:lnTo>
                  <a:lnTo>
                    <a:pt x="6849167" y="5457825"/>
                  </a:lnTo>
                  <a:lnTo>
                    <a:pt x="9095508" y="10283017"/>
                  </a:lnTo>
                  <a:lnTo>
                    <a:pt x="4725960" y="1028492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1727758" y="0"/>
              <a:ext cx="6560820" cy="10287000"/>
            </a:xfrm>
            <a:custGeom>
              <a:avLst/>
              <a:gdLst/>
              <a:ahLst/>
              <a:cxnLst/>
              <a:rect l="l" t="t" r="r" b="b"/>
              <a:pathLst>
                <a:path w="6560819" h="10287000">
                  <a:moveTo>
                    <a:pt x="6560243" y="10287000"/>
                  </a:moveTo>
                  <a:lnTo>
                    <a:pt x="0" y="10287000"/>
                  </a:lnTo>
                  <a:lnTo>
                    <a:pt x="4760048" y="0"/>
                  </a:lnTo>
                  <a:lnTo>
                    <a:pt x="6560243" y="0"/>
                  </a:lnTo>
                  <a:lnTo>
                    <a:pt x="6560243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90600" y="6134100"/>
            <a:ext cx="12192000" cy="12471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tr-TR" sz="8000" b="1" spc="805" dirty="0">
                <a:solidFill>
                  <a:srgbClr val="FFFFFF"/>
                </a:solidFill>
                <a:latin typeface="Arial Black" panose="020B0A04020102020204" pitchFamily="34" charset="0"/>
                <a:cs typeface="Arial Narrow"/>
              </a:rPr>
              <a:t>DOSTLUK</a:t>
            </a:r>
            <a:endParaRPr sz="8000" dirty="0">
              <a:latin typeface="Arial Black" panose="020B0A04020102020204" pitchFamily="34" charset="0"/>
              <a:cs typeface="Arial Narrow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23900"/>
            <a:ext cx="2854048" cy="285404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8600191"/>
            <a:ext cx="5388175" cy="1269472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1000125" y="7318193"/>
            <a:ext cx="76104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200" dirty="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DEĞERLERİMLE </a:t>
            </a:r>
            <a:r>
              <a:rPr lang="tr-TR" sz="320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HAYAT </a:t>
            </a:r>
            <a:r>
              <a:rPr lang="tr-TR" sz="3200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BULUYORUM-6</a:t>
            </a:r>
            <a:endParaRPr lang="tr-TR" sz="3200" dirty="0" smtClean="0">
              <a:solidFill>
                <a:schemeClr val="bg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834964" y="2259028"/>
            <a:ext cx="11469692" cy="1015343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Sizce Dostluk nasıl olmalıdır?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9108" y="847986"/>
            <a:ext cx="12856738" cy="669221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Güvenilir, </a:t>
            </a:r>
          </a:p>
          <a:p>
            <a:pPr lvl="0"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İyiliğe teşvik eden, </a:t>
            </a:r>
          </a:p>
          <a:p>
            <a:pPr lvl="0"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Samimi, </a:t>
            </a:r>
          </a:p>
          <a:p>
            <a:pPr lvl="0"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ve Saygı gösteren, </a:t>
            </a: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Anlayışlı, Fedakâr, </a:t>
            </a:r>
          </a:p>
          <a:p>
            <a:pPr lvl="0"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Ahlaklı…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00" y="4801325"/>
            <a:ext cx="4831666" cy="4837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3E0DC-CC8E-8676-287D-C0A7F731D961}"/>
              </a:ext>
            </a:extLst>
          </p:cNvPr>
          <p:cNvSpPr txBox="1"/>
          <p:nvPr/>
        </p:nvSpPr>
        <p:spPr>
          <a:xfrm>
            <a:off x="-1078992" y="4681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2561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24244" y="2095500"/>
            <a:ext cx="13844156" cy="3235501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“Bana dostunu söyle sana kim olduğunu söyleyeyim”</a:t>
            </a:r>
          </a:p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“Üzüm üzüme baka baka kararır” </a:t>
            </a:r>
            <a:endParaRPr lang="tr-TR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5784" y="2324100"/>
            <a:ext cx="12703386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Yüzüne baktığında, konuştuğunda </a:t>
            </a: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Allah’ı hatırlatacak dostlar edinmeliyiz.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016578" y="2400300"/>
            <a:ext cx="11506200" cy="1015343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Dostluk affetmeyi bilmeyi gerektirir.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64249" y="2171700"/>
            <a:ext cx="12191047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Peki hiç düşündün mü…</a:t>
            </a: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 nasıl bir dostum?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43000" y="1485900"/>
            <a:ext cx="12877800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Unutma..!</a:t>
            </a:r>
          </a:p>
          <a:p>
            <a:pPr algn="l">
              <a:lnSpc>
                <a:spcPct val="150000"/>
              </a:lnSpc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İyi bir dostun olmasını istiyorsan ÖNCE kendin iyi bir dost olmalısın.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838200" y="897741"/>
            <a:ext cx="12231691" cy="2123338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Peygamber ile dostluk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990600" y="2140278"/>
            <a:ext cx="11963400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Peygamberimle (</a:t>
            </a:r>
            <a:r>
              <a:rPr lang="tr-TR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</a:t>
            </a: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nasıl dost olabilirim?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990600" y="1079567"/>
            <a:ext cx="12268200" cy="54514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Allah ile dostluk</a:t>
            </a:r>
          </a:p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“Allah, iman edenlerin dostudur (</a:t>
            </a:r>
            <a:r>
              <a:rPr lang="tr-TR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velîsidir</a:t>
            </a: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onları karanlıklardan aydınlığa çıkarır.”</a:t>
            </a: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(Bakara, 2/257)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09600" y="1943100"/>
            <a:ext cx="11430000" cy="40178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“Geleceğini biliyordum….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Geleceğini biliyordum…”</a:t>
            </a:r>
          </a:p>
          <a:p>
            <a:pPr>
              <a:lnSpc>
                <a:spcPct val="150000"/>
              </a:lnSpc>
            </a:pPr>
            <a:r>
              <a:rPr lang="tr-T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  <a:endParaRPr lang="tr-TR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7E65E26-B5C2-2247-EA60-8C0BC3643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1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85800" y="1485900"/>
            <a:ext cx="12268200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Unutma..!</a:t>
            </a:r>
          </a:p>
          <a:p>
            <a:pPr algn="ctr">
              <a:lnSpc>
                <a:spcPct val="150000"/>
              </a:lnSpc>
            </a:pP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Bütün sevgi ve dostluklar Allah’a yaklaştırdığı müddetçe kıymetlidir.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4" y="5708926"/>
            <a:ext cx="6934200" cy="163372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7825640"/>
            <a:ext cx="4741874" cy="1005693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-917" y="-1369203"/>
            <a:ext cx="5312231" cy="12602746"/>
            <a:chOff x="-917" y="-1369203"/>
            <a:chExt cx="5312231" cy="12602746"/>
          </a:xfrm>
        </p:grpSpPr>
        <p:sp>
          <p:nvSpPr>
            <p:cNvPr id="2" name="Akış Çizelgesi: Sayfa Dışı Bağlayıcısı 1"/>
            <p:cNvSpPr/>
            <p:nvPr/>
          </p:nvSpPr>
          <p:spPr>
            <a:xfrm rot="1478093">
              <a:off x="1646763" y="-1369203"/>
              <a:ext cx="3664551" cy="1260274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0000 w 11184"/>
                <a:gd name="connsiteY2" fmla="*/ 9634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1634"/>
                <a:gd name="connsiteX1" fmla="*/ 11184 w 11184"/>
                <a:gd name="connsiteY1" fmla="*/ 0 h 11634"/>
                <a:gd name="connsiteX2" fmla="*/ 11082 w 11184"/>
                <a:gd name="connsiteY2" fmla="*/ 11060 h 11634"/>
                <a:gd name="connsiteX3" fmla="*/ 5000 w 11184"/>
                <a:gd name="connsiteY3" fmla="*/ 11634 h 11634"/>
                <a:gd name="connsiteX4" fmla="*/ 0 w 11184"/>
                <a:gd name="connsiteY4" fmla="*/ 9634 h 11634"/>
                <a:gd name="connsiteX5" fmla="*/ 0 w 11184"/>
                <a:gd name="connsiteY5" fmla="*/ 1634 h 1163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0 w 11184"/>
                <a:gd name="connsiteY4" fmla="*/ 9634 h 12254"/>
                <a:gd name="connsiteX5" fmla="*/ 0 w 11184"/>
                <a:gd name="connsiteY5" fmla="*/ 1634 h 12254"/>
                <a:gd name="connsiteX0" fmla="*/ 0 w 11184"/>
                <a:gd name="connsiteY0" fmla="*/ 1634 h 12254"/>
                <a:gd name="connsiteX1" fmla="*/ 11184 w 11184"/>
                <a:gd name="connsiteY1" fmla="*/ 0 h 12254"/>
                <a:gd name="connsiteX2" fmla="*/ 11082 w 11184"/>
                <a:gd name="connsiteY2" fmla="*/ 11060 h 12254"/>
                <a:gd name="connsiteX3" fmla="*/ 2706 w 11184"/>
                <a:gd name="connsiteY3" fmla="*/ 12254 h 12254"/>
                <a:gd name="connsiteX4" fmla="*/ 90 w 11184"/>
                <a:gd name="connsiteY4" fmla="*/ 10425 h 12254"/>
                <a:gd name="connsiteX5" fmla="*/ 0 w 11184"/>
                <a:gd name="connsiteY5" fmla="*/ 1634 h 1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4" h="12254">
                  <a:moveTo>
                    <a:pt x="0" y="1634"/>
                  </a:moveTo>
                  <a:lnTo>
                    <a:pt x="11184" y="0"/>
                  </a:lnTo>
                  <a:lnTo>
                    <a:pt x="11082" y="11060"/>
                  </a:lnTo>
                  <a:lnTo>
                    <a:pt x="2706" y="12254"/>
                  </a:lnTo>
                  <a:lnTo>
                    <a:pt x="90" y="10425"/>
                  </a:lnTo>
                  <a:cubicBezTo>
                    <a:pt x="60" y="7495"/>
                    <a:pt x="30" y="4564"/>
                    <a:pt x="0" y="163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Dik Üçgen 2"/>
            <p:cNvSpPr/>
            <p:nvPr/>
          </p:nvSpPr>
          <p:spPr>
            <a:xfrm rot="5400000">
              <a:off x="-2238134" y="2216123"/>
              <a:ext cx="8215420" cy="3740985"/>
            </a:xfrm>
            <a:custGeom>
              <a:avLst/>
              <a:gdLst>
                <a:gd name="connsiteX0" fmla="*/ 0 w 4343400"/>
                <a:gd name="connsiteY0" fmla="*/ 3771900 h 3771900"/>
                <a:gd name="connsiteX1" fmla="*/ 0 w 4343400"/>
                <a:gd name="connsiteY1" fmla="*/ 0 h 3771900"/>
                <a:gd name="connsiteX2" fmla="*/ 4343400 w 4343400"/>
                <a:gd name="connsiteY2" fmla="*/ 3771900 h 3771900"/>
                <a:gd name="connsiteX3" fmla="*/ 0 w 4343400"/>
                <a:gd name="connsiteY3" fmla="*/ 3771900 h 3771900"/>
                <a:gd name="connsiteX0" fmla="*/ 0 w 4343400"/>
                <a:gd name="connsiteY0" fmla="*/ 3528831 h 3528831"/>
                <a:gd name="connsiteX1" fmla="*/ 11575 w 4343400"/>
                <a:gd name="connsiteY1" fmla="*/ 0 h 3528831"/>
                <a:gd name="connsiteX2" fmla="*/ 4343400 w 4343400"/>
                <a:gd name="connsiteY2" fmla="*/ 3528831 h 3528831"/>
                <a:gd name="connsiteX3" fmla="*/ 0 w 4343400"/>
                <a:gd name="connsiteY3" fmla="*/ 3528831 h 3528831"/>
                <a:gd name="connsiteX0" fmla="*/ 34974 w 4378374"/>
                <a:gd name="connsiteY0" fmla="*/ 3725601 h 3725601"/>
                <a:gd name="connsiteX1" fmla="*/ 248 w 4378374"/>
                <a:gd name="connsiteY1" fmla="*/ 0 h 3725601"/>
                <a:gd name="connsiteX2" fmla="*/ 4378374 w 4378374"/>
                <a:gd name="connsiteY2" fmla="*/ 3725601 h 3725601"/>
                <a:gd name="connsiteX3" fmla="*/ 34974 w 4378374"/>
                <a:gd name="connsiteY3" fmla="*/ 3725601 h 3725601"/>
                <a:gd name="connsiteX0" fmla="*/ 34974 w 8209597"/>
                <a:gd name="connsiteY0" fmla="*/ 3725601 h 3737175"/>
                <a:gd name="connsiteX1" fmla="*/ 248 w 8209597"/>
                <a:gd name="connsiteY1" fmla="*/ 0 h 3737175"/>
                <a:gd name="connsiteX2" fmla="*/ 8209597 w 8209597"/>
                <a:gd name="connsiteY2" fmla="*/ 3737175 h 3737175"/>
                <a:gd name="connsiteX3" fmla="*/ 34974 w 8209597"/>
                <a:gd name="connsiteY3" fmla="*/ 3725601 h 3737175"/>
                <a:gd name="connsiteX0" fmla="*/ 25516 w 8209664"/>
                <a:gd name="connsiteY0" fmla="*/ 3740841 h 3740841"/>
                <a:gd name="connsiteX1" fmla="*/ 315 w 8209664"/>
                <a:gd name="connsiteY1" fmla="*/ 0 h 3740841"/>
                <a:gd name="connsiteX2" fmla="*/ 8209664 w 8209664"/>
                <a:gd name="connsiteY2" fmla="*/ 3737175 h 3740841"/>
                <a:gd name="connsiteX3" fmla="*/ 25516 w 8209664"/>
                <a:gd name="connsiteY3" fmla="*/ 3740841 h 3740841"/>
                <a:gd name="connsiteX0" fmla="*/ 21744 w 8209702"/>
                <a:gd name="connsiteY0" fmla="*/ 3740844 h 3740844"/>
                <a:gd name="connsiteX1" fmla="*/ 353 w 8209702"/>
                <a:gd name="connsiteY1" fmla="*/ 0 h 3740844"/>
                <a:gd name="connsiteX2" fmla="*/ 8209702 w 8209702"/>
                <a:gd name="connsiteY2" fmla="*/ 3737175 h 3740844"/>
                <a:gd name="connsiteX3" fmla="*/ 21744 w 8209702"/>
                <a:gd name="connsiteY3" fmla="*/ 3740844 h 3740844"/>
                <a:gd name="connsiteX0" fmla="*/ 21744 w 8074447"/>
                <a:gd name="connsiteY0" fmla="*/ 3740844 h 3742890"/>
                <a:gd name="connsiteX1" fmla="*/ 353 w 8074447"/>
                <a:gd name="connsiteY1" fmla="*/ 0 h 3742890"/>
                <a:gd name="connsiteX2" fmla="*/ 8074447 w 8074447"/>
                <a:gd name="connsiteY2" fmla="*/ 3742890 h 3742890"/>
                <a:gd name="connsiteX3" fmla="*/ 21744 w 8074447"/>
                <a:gd name="connsiteY3" fmla="*/ 3740844 h 3742890"/>
                <a:gd name="connsiteX0" fmla="*/ 21744 w 8215420"/>
                <a:gd name="connsiteY0" fmla="*/ 3740844 h 3740985"/>
                <a:gd name="connsiteX1" fmla="*/ 353 w 8215420"/>
                <a:gd name="connsiteY1" fmla="*/ 0 h 3740985"/>
                <a:gd name="connsiteX2" fmla="*/ 8215420 w 8215420"/>
                <a:gd name="connsiteY2" fmla="*/ 3740985 h 3740985"/>
                <a:gd name="connsiteX3" fmla="*/ 21744 w 8215420"/>
                <a:gd name="connsiteY3" fmla="*/ 3740844 h 374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5420" h="3740985">
                  <a:moveTo>
                    <a:pt x="21744" y="3740844"/>
                  </a:moveTo>
                  <a:cubicBezTo>
                    <a:pt x="25602" y="2564567"/>
                    <a:pt x="-3505" y="1176277"/>
                    <a:pt x="353" y="0"/>
                  </a:cubicBezTo>
                  <a:lnTo>
                    <a:pt x="8215420" y="3740985"/>
                  </a:lnTo>
                  <a:lnTo>
                    <a:pt x="21744" y="374084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sp>
        <p:nvSpPr>
          <p:cNvPr id="11" name="TextBox 8"/>
          <p:cNvSpPr txBox="1"/>
          <p:nvPr/>
        </p:nvSpPr>
        <p:spPr>
          <a:xfrm>
            <a:off x="7560788" y="3558810"/>
            <a:ext cx="8979332" cy="151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800" b="1" i="0" u="none" strike="noStrike" kern="1200" cap="none" spc="0" normalizeH="0" baseline="0" dirty="0">
                <a:ln>
                  <a:noFill/>
                </a:ln>
                <a:solidFill>
                  <a:srgbClr val="B2101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Teşekkür Ederim</a:t>
            </a:r>
          </a:p>
        </p:txBody>
      </p:sp>
    </p:spTree>
    <p:extLst>
      <p:ext uri="{BB962C8B-B14F-4D97-AF65-F5344CB8AC3E}">
        <p14:creationId xmlns:p14="http://schemas.microsoft.com/office/powerpoint/2010/main" val="22231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97922" y="1802509"/>
            <a:ext cx="12015356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 kişinin zor günlerinde de güzel günlerinde de yanında olan, onu seven, saygı gösteren, güven ve sadakatle bağlı olan, daima iyiliğini isteyen kişidir. </a:t>
            </a:r>
            <a:endParaRPr lang="tr-TR" sz="48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B3BB39-5DE0-9403-FC34-A7CA8D3A2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397199" y="2668305"/>
            <a:ext cx="10666409" cy="10195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Peki Dostluk nedir ? </a:t>
            </a:r>
            <a:endParaRPr lang="tr-TR" sz="20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FF6AA64-8CAB-BA89-AD3D-88F76EDB2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838200" y="2857500"/>
            <a:ext cx="13487400" cy="1015343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Dostluk ve arkadaşlık arasında fark var mıdır?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DC19F3F9-C1E9-F5A0-5226-0B6C32969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609600" y="1188147"/>
            <a:ext cx="12877800" cy="54514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Peygamber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Efendimiz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dostluk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hakkında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şöyle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buyurmuştur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S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Kişi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dostunun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üzeredir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tr-TR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hâlde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kiminle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dostluk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ettiğinize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dikkat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edin</a:t>
            </a:r>
            <a:r>
              <a:rPr lang="es-E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endParaRPr lang="tr-TR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295400" y="1257300"/>
            <a:ext cx="11582400" cy="433932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 çeşit dostluk vardır: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Akranla Dostluk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Peygamberle Dostluk</a:t>
            </a:r>
          </a:p>
          <a:p>
            <a:pPr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Allah ile Dostluk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1143000" y="1638300"/>
            <a:ext cx="11734800" cy="4343497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Akranla Dostluk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“Ey iman edenler! Allah’a karşı gelmekten sakının ve doğrularla beraber olun.”</a:t>
            </a:r>
          </a:p>
          <a:p>
            <a:pPr algn="l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Tevbe</a:t>
            </a: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9/119)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69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 Üçgen 6"/>
          <p:cNvSpPr/>
          <p:nvPr/>
        </p:nvSpPr>
        <p:spPr>
          <a:xfrm rot="10800000">
            <a:off x="12039600" y="0"/>
            <a:ext cx="6248400" cy="529590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bject 6"/>
          <p:cNvSpPr txBox="1"/>
          <p:nvPr/>
        </p:nvSpPr>
        <p:spPr>
          <a:xfrm>
            <a:off x="444900" y="720620"/>
            <a:ext cx="12740879" cy="770787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Peygamber Efendimiz (</a:t>
            </a:r>
            <a:r>
              <a:rPr lang="tr-TR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</a:t>
            </a:r>
            <a:r>
              <a:rPr lang="tr-TR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şöyle buyurmuştur:</a:t>
            </a:r>
          </a:p>
          <a:p>
            <a:pPr algn="ctr">
              <a:lnSpc>
                <a:spcPct val="150000"/>
              </a:lnSpc>
            </a:pPr>
            <a:endParaRPr lang="tr-TR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tr-TR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“İyi arkadaşla kötü arkadaşın misali, misk taşıyanla körük üfleyen gibidir. </a:t>
            </a:r>
          </a:p>
          <a:p>
            <a:pPr algn="l">
              <a:lnSpc>
                <a:spcPct val="150000"/>
              </a:lnSpc>
            </a:pPr>
            <a:r>
              <a:rPr lang="tr-TR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Misk taşıyan ya sana kokusunu ikram eder </a:t>
            </a:r>
          </a:p>
          <a:p>
            <a:pPr algn="l">
              <a:lnSpc>
                <a:spcPct val="150000"/>
              </a:lnSpc>
            </a:pPr>
            <a:r>
              <a:rPr lang="tr-TR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 da güzel kokusundan istifade edersin. </a:t>
            </a:r>
          </a:p>
          <a:p>
            <a:pPr algn="l">
              <a:lnSpc>
                <a:spcPct val="150000"/>
              </a:lnSpc>
            </a:pPr>
            <a:r>
              <a:rPr lang="tr-TR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Körük üfleyen ise ya elbiseni yakar </a:t>
            </a:r>
          </a:p>
          <a:p>
            <a:pPr algn="l">
              <a:lnSpc>
                <a:spcPct val="150000"/>
              </a:lnSpc>
            </a:pPr>
            <a:r>
              <a:rPr lang="tr-TR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 da kötü bir koku bulaştırır.”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3" y="9123897"/>
            <a:ext cx="3124200" cy="73607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2" y="9227478"/>
            <a:ext cx="2493818" cy="528908"/>
          </a:xfrm>
          <a:prstGeom prst="rect">
            <a:avLst/>
          </a:prstGeom>
        </p:spPr>
      </p:pic>
      <p:sp>
        <p:nvSpPr>
          <p:cNvPr id="13" name="Dik Üçgen 12"/>
          <p:cNvSpPr/>
          <p:nvPr/>
        </p:nvSpPr>
        <p:spPr>
          <a:xfrm rot="16200000">
            <a:off x="8865793" y="849707"/>
            <a:ext cx="9904770" cy="8891155"/>
          </a:xfrm>
          <a:prstGeom prst="rtTriangl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5783" y="5163068"/>
            <a:ext cx="5077970" cy="50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DF017DE59BD9D4BA6A14289BDF31CE3" ma:contentTypeVersion="8" ma:contentTypeDescription="Yeni belge oluşturun." ma:contentTypeScope="" ma:versionID="af22cbab89b4cf8a322ef7331a02bd13">
  <xsd:schema xmlns:xsd="http://www.w3.org/2001/XMLSchema" xmlns:xs="http://www.w3.org/2001/XMLSchema" xmlns:p="http://schemas.microsoft.com/office/2006/metadata/properties" xmlns:ns1="http://schemas.microsoft.com/sharepoint/v3" xmlns:ns2="4a2ce632-3ebe-48ff-a8b1-ed342ea1f401" xmlns:ns3="68913d9e-3541-451c-9afb-339bfbb0cd4a" targetNamespace="http://schemas.microsoft.com/office/2006/metadata/properties" ma:root="true" ma:fieldsID="df2a8a5796dea366d8bd36830406520a" ns1:_="" ns2:_="" ns3:_="">
    <xsd:import namespace="http://schemas.microsoft.com/sharepoint/v3"/>
    <xsd:import namespace="4a2ce632-3ebe-48ff-a8b1-ed342ea1f401"/>
    <xsd:import namespace="68913d9e-3541-451c-9afb-339bfbb0cd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YayinTarih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Zamanlama Başlangıç Tarihi" ma:description="Zamanlama Başlangıç Tarihi, Yayımlama özelliği tarafından oluşturulan bir site sütunudur. Bu sütun, bu sayfanın site ziyaretçilerine ilk kez görüntüleneceği tarih ve zamanı belirtmek için kullanılır." ma:hidden="true" ma:internalName="PublishingStartDate">
      <xsd:simpleType>
        <xsd:restriction base="dms:Unknown"/>
      </xsd:simpleType>
    </xsd:element>
    <xsd:element name="PublishingExpirationDate" ma:index="9" nillable="true" ma:displayName="Zamanlama Bitiş Tarihi" ma:description="Zamanlama Bitiş Tarihi, Yayımlama özelliği tarafından oluşturulan bir site sütunudur. Bu sütun, bu sayfanın site ziyaretçilerine artık görüntülenmeyeceği tarih ve zamanı belirtmek için kullanılır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ce632-3ebe-48ff-a8b1-ed342ea1f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ylaşılanla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1" nillable="true" ma:displayName="Belge Kimliği Değeri" ma:description="Bu öğeye atanan belge kimliğinin değeri." ma:internalName="_dlc_DocId" ma:readOnly="true">
      <xsd:simpleType>
        <xsd:restriction base="dms:Text"/>
      </xsd:simpleType>
    </xsd:element>
    <xsd:element name="_dlc_DocIdUrl" ma:index="12" nillable="true" ma:displayName="Belge Kimliği" ma:description="Bu belgeye yönelik kalıcı bağlantı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Kurumsal Anahtar Sözcükler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description="" ma:hidden="true" ma:list="{50a209d2-4676-4faf-9977-419d27bce538}" ma:internalName="TaxCatchAll" ma:showField="CatchAllData" ma:web="4a2ce632-3ebe-48ff-a8b1-ed342ea1f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913d9e-3541-451c-9afb-339bfbb0cd4a" elementFormDefault="qualified">
    <xsd:import namespace="http://schemas.microsoft.com/office/2006/documentManagement/types"/>
    <xsd:import namespace="http://schemas.microsoft.com/office/infopath/2007/PartnerControls"/>
    <xsd:element name="YayinTarihi" ma:index="18" nillable="true" ma:displayName="Yayın Tarihi" ma:format="DateOnly" ma:internalName="YayinTarihi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4a2ce632-3ebe-48ff-a8b1-ed342ea1f401">
      <Terms xmlns="http://schemas.microsoft.com/office/infopath/2007/PartnerControls">
        <TermInfo xmlns="http://schemas.microsoft.com/office/infopath/2007/PartnerControls">
          <TermName xmlns="http://schemas.microsoft.com/office/infopath/2007/PartnerControls">DAGCkW5sDiI</TermName>
          <TermId xmlns="http://schemas.microsoft.com/office/infopath/2007/PartnerControls">db4e23ba-d74e-445a-81d2-82f99978d7e6</TermId>
        </TermInfo>
        <TermInfo xmlns="http://schemas.microsoft.com/office/infopath/2007/PartnerControls">
          <TermName xmlns="http://schemas.microsoft.com/office/infopath/2007/PartnerControls">BAC5iNIMxDk</TermName>
          <TermId xmlns="http://schemas.microsoft.com/office/infopath/2007/PartnerControls">634cc370-ed2e-4f79-818f-af44054f2071</TermId>
        </TermInfo>
      </Terms>
    </TaxKeywordTaxHTField>
    <YayinTarihi xmlns="68913d9e-3541-451c-9afb-339bfbb0cd4a" xsi:nil="true"/>
    <PublishingExpirationDate xmlns="http://schemas.microsoft.com/sharepoint/v3" xsi:nil="true"/>
    <PublishingStartDate xmlns="http://schemas.microsoft.com/sharepoint/v3" xsi:nil="true"/>
    <TaxCatchAll xmlns="4a2ce632-3ebe-48ff-a8b1-ed342ea1f401">
      <Value>968</Value>
      <Value>967</Value>
    </TaxCatchAll>
    <_dlc_DocId xmlns="4a2ce632-3ebe-48ff-a8b1-ed342ea1f401">DKFT66RQZEX3-1797567310-6764</_dlc_DocId>
    <_dlc_DocIdUrl xmlns="4a2ce632-3ebe-48ff-a8b1-ed342ea1f401">
      <Url>https://dinhizmetleri.diyanet.gov.tr/_layouts/15/DocIdRedir.aspx?ID=DKFT66RQZEX3-1797567310-6764</Url>
      <Description>DKFT66RQZEX3-1797567310-6764</Description>
    </_dlc_DocIdUrl>
  </documentManagement>
</p:properties>
</file>

<file path=customXml/itemProps1.xml><?xml version="1.0" encoding="utf-8"?>
<ds:datastoreItem xmlns:ds="http://schemas.openxmlformats.org/officeDocument/2006/customXml" ds:itemID="{BD3FD52D-05E9-4FA9-9A1D-C66CFB4C6768}"/>
</file>

<file path=customXml/itemProps2.xml><?xml version="1.0" encoding="utf-8"?>
<ds:datastoreItem xmlns:ds="http://schemas.openxmlformats.org/officeDocument/2006/customXml" ds:itemID="{D217F1C7-490D-4C47-B4EA-4D7B4E044AEA}"/>
</file>

<file path=customXml/itemProps3.xml><?xml version="1.0" encoding="utf-8"?>
<ds:datastoreItem xmlns:ds="http://schemas.openxmlformats.org/officeDocument/2006/customXml" ds:itemID="{13633167-ECAF-419E-92F5-BAD465FAB58D}"/>
</file>

<file path=customXml/itemProps4.xml><?xml version="1.0" encoding="utf-8"?>
<ds:datastoreItem xmlns:ds="http://schemas.openxmlformats.org/officeDocument/2006/customXml" ds:itemID="{ADB73A42-7263-4E01-9A69-23A3D6E25E5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1375</TotalTime>
  <Words>291</Words>
  <Application>Microsoft Office PowerPoint</Application>
  <PresentationFormat>Özel</PresentationFormat>
  <Paragraphs>56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Lucida Sans Unicode</vt:lpstr>
      <vt:lpstr>Times New Roman</vt:lpstr>
      <vt:lpstr>Office Theme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Kırmızı Köşegen Bloklar Temel Sade Sunum</dc:title>
  <dc:creator>ahmetsbaris</dc:creator>
  <cp:keywords>BAC5iNIMxDk; DAGCkW5sDiI</cp:keywords>
  <cp:lastModifiedBy>Idris YAVUZYIGIT</cp:lastModifiedBy>
  <cp:revision>123</cp:revision>
  <dcterms:created xsi:type="dcterms:W3CDTF">2024-04-16T09:57:47Z</dcterms:created>
  <dcterms:modified xsi:type="dcterms:W3CDTF">2025-01-10T11:25:36Z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2024-04-16T00:00:00Z</vt:filetime>
  </property>
  <property fmtid="{D5CDD505-2E9C-101B-9397-08002B2CF9AE}" pid="3" name="Creator">
    <vt:lpwstr>Canva</vt:lpwstr>
  </property>
  <property fmtid="{D5CDD505-2E9C-101B-9397-08002B2CF9AE}" pid="4" name="LastSaved">
    <vt:filetime>2024-04-16T00:00:00Z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0x010100EDF017DE59BD9D4BA6A14289BDF31CE3</vt:lpwstr>
  </property>
  <property fmtid="{D5CDD505-2E9C-101B-9397-08002B2CF9AE}" pid="7" name="TaxKeyword">
    <vt:lpwstr>968;#DAGCkW5sDiI|db4e23ba-d74e-445a-81d2-82f99978d7e6;#967;#BAC5iNIMxDk|634cc370-ed2e-4f79-818f-af44054f2071</vt:lpwstr>
  </property>
  <property fmtid="{D5CDD505-2E9C-101B-9397-08002B2CF9AE}" pid="8" name="_dlc_DocIdItemGuid">
    <vt:lpwstr>5b5590cb-75ad-4a6b-82d9-9fdaf26cfe36</vt:lpwstr>
  </property>
</Properties>
</file>