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4a" ContentType="audio/m4a"/>
  <Default Extension="rels" ContentType="application/vnd.openxmlformats-package.relationships+xml"/>
  <Default Extension="fntdata" ContentType="application/x-fontdata"/>
  <Default Extension="xml" ContentType="application/xml"/>
  <Default Extension="gif" ContentType="image/gif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</p:sldIdLst>
  <p:sldSz cx="18288000" cy="10287000"/>
  <p:notesSz cx="6858000" cy="9144000"/>
  <p:embeddedFontLst>
    <p:embeddedFont>
      <p:font typeface="Ahkio Bold" charset="1" panose="00000000000000000000"/>
      <p:regular r:id="rId47"/>
    </p:embeddedFont>
    <p:embeddedFont>
      <p:font typeface="Ahkio" charset="1" panose="00000000000000000000"/>
      <p:regular r:id="rId48"/>
    </p:embeddedFont>
    <p:embeddedFont>
      <p:font typeface="Handy Casual" charset="1" panose="00000500000000000000"/>
      <p:regular r:id="rId49"/>
    </p:embeddedFont>
    <p:embeddedFont>
      <p:font typeface="Adigiana Toybox" charset="1" panose="02000500000000000000"/>
      <p:regular r:id="rId50"/>
    </p:embeddedFont>
    <p:embeddedFont>
      <p:font typeface="Adigiana Toybox Italics" charset="1" panose="02000500000000000000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font" Target="fonts/font47.fntdata"/><Relationship Id="rId50" Type="http://schemas.openxmlformats.org/officeDocument/2006/relationships/font" Target="fonts/font50.fntdata"/><Relationship Id="rId55" Type="http://schemas.openxmlformats.org/officeDocument/2006/relationships/customXml" Target="../customXml/item4.xml"/><Relationship Id="rId7" Type="http://schemas.openxmlformats.org/officeDocument/2006/relationships/slide" Target="slides/slide2.xml"/><Relationship Id="rId16" Type="http://schemas.openxmlformats.org/officeDocument/2006/relationships/slide" Target="slides/slide11.xml"/><Relationship Id="rId2" Type="http://schemas.openxmlformats.org/officeDocument/2006/relationships/presProps" Target="presProps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customXml" Target="../customXml/item2.xml"/><Relationship Id="rId5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customXml" Target="../customXml/item1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" Type="http://schemas.openxmlformats.org/officeDocument/2006/relationships/theme" Target="theme/theme1.xml"/><Relationship Id="rId43" Type="http://schemas.openxmlformats.org/officeDocument/2006/relationships/slide" Target="slides/slide38.xml"/><Relationship Id="rId48" Type="http://schemas.openxmlformats.org/officeDocument/2006/relationships/font" Target="fonts/font48.fntdata"/><Relationship Id="rId9" Type="http://schemas.openxmlformats.org/officeDocument/2006/relationships/slide" Target="slides/slide4.xml"/><Relationship Id="rId51" Type="http://schemas.openxmlformats.org/officeDocument/2006/relationships/font" Target="fonts/font51.fntdata"/><Relationship Id="rId8" Type="http://schemas.openxmlformats.org/officeDocument/2006/relationships/slide" Target="slides/slide3.xml"/><Relationship Id="rId3" Type="http://schemas.openxmlformats.org/officeDocument/2006/relationships/viewProps" Target="viewProps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49.fntdata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aAGnQlojsiE.m4a" Type="http://schemas.microsoft.com/office/2007/relationships/media"/><Relationship Id="rId11" Target="../media/aAGnQlojsiE.m4a" Type="http://schemas.openxmlformats.org/officeDocument/2006/relationships/audio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182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7.svg" Type="http://schemas.openxmlformats.org/officeDocument/2006/relationships/image"/><Relationship Id="rId11" Target="../media/image68.png" Type="http://schemas.openxmlformats.org/officeDocument/2006/relationships/image"/><Relationship Id="rId12" Target="../media/image69.svg" Type="http://schemas.openxmlformats.org/officeDocument/2006/relationships/image"/><Relationship Id="rId13" Target="../media/image31.png" Type="http://schemas.openxmlformats.org/officeDocument/2006/relationships/image"/><Relationship Id="rId14" Target="../media/image32.svg" Type="http://schemas.openxmlformats.org/officeDocument/2006/relationships/image"/><Relationship Id="rId15" Target="../media/image70.jpeg" Type="http://schemas.openxmlformats.org/officeDocument/2006/relationships/image"/><Relationship Id="rId16" Target="../media/image56.png" Type="http://schemas.openxmlformats.org/officeDocument/2006/relationships/image"/><Relationship Id="rId17" Target="../media/image57.svg" Type="http://schemas.openxmlformats.org/officeDocument/2006/relationships/image"/><Relationship Id="rId2" Target="../media/image1.pn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62.png" Type="http://schemas.openxmlformats.org/officeDocument/2006/relationships/image"/><Relationship Id="rId6" Target="../media/image63.svg" Type="http://schemas.openxmlformats.org/officeDocument/2006/relationships/image"/><Relationship Id="rId7" Target="../media/image64.png" Type="http://schemas.openxmlformats.org/officeDocument/2006/relationships/image"/><Relationship Id="rId8" Target="../media/image65.svg" Type="http://schemas.openxmlformats.org/officeDocument/2006/relationships/image"/><Relationship Id="rId9" Target="../media/image66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7.svg" Type="http://schemas.openxmlformats.org/officeDocument/2006/relationships/image"/><Relationship Id="rId2" Target="../media/image1.pn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24.png" Type="http://schemas.openxmlformats.org/officeDocument/2006/relationships/image"/><Relationship Id="rId6" Target="../media/image25.svg" Type="http://schemas.openxmlformats.org/officeDocument/2006/relationships/image"/><Relationship Id="rId7" Target="../media/image71.jpeg" Type="http://schemas.openxmlformats.org/officeDocument/2006/relationships/image"/><Relationship Id="rId8" Target="../media/image72.png" Type="http://schemas.openxmlformats.org/officeDocument/2006/relationships/image"/><Relationship Id="rId9" Target="../media/image56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svg" Type="http://schemas.openxmlformats.org/officeDocument/2006/relationships/image"/><Relationship Id="rId11" Target="../media/image77.png" Type="http://schemas.openxmlformats.org/officeDocument/2006/relationships/image"/><Relationship Id="rId12" Target="../media/image78.svg" Type="http://schemas.openxmlformats.org/officeDocument/2006/relationships/image"/><Relationship Id="rId13" Target="../media/image79.jpeg" Type="http://schemas.openxmlformats.org/officeDocument/2006/relationships/image"/><Relationship Id="rId2" Target="../media/image1.pn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73.png" Type="http://schemas.openxmlformats.org/officeDocument/2006/relationships/image"/><Relationship Id="rId6" Target="../media/image74.svg" Type="http://schemas.openxmlformats.org/officeDocument/2006/relationships/image"/><Relationship Id="rId7" Target="../media/image75.png" Type="http://schemas.openxmlformats.org/officeDocument/2006/relationships/image"/><Relationship Id="rId8" Target="../media/image76.sv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svg" Type="http://schemas.openxmlformats.org/officeDocument/2006/relationships/image"/><Relationship Id="rId11" Target="../media/image84.jpeg" Type="http://schemas.openxmlformats.org/officeDocument/2006/relationships/image"/><Relationship Id="rId2" Target="../media/image1.png" Type="http://schemas.openxmlformats.org/officeDocument/2006/relationships/image"/><Relationship Id="rId3" Target="../media/image80.png" Type="http://schemas.openxmlformats.org/officeDocument/2006/relationships/image"/><Relationship Id="rId4" Target="../media/image81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82.png" Type="http://schemas.openxmlformats.org/officeDocument/2006/relationships/image"/><Relationship Id="rId8" Target="../media/image83.sv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80.png" Type="http://schemas.openxmlformats.org/officeDocument/2006/relationships/image"/><Relationship Id="rId4" Target="../media/image81.svg" Type="http://schemas.openxmlformats.org/officeDocument/2006/relationships/image"/><Relationship Id="rId5" Target="../media/image85.png" Type="http://schemas.openxmlformats.org/officeDocument/2006/relationships/image"/><Relationship Id="rId6" Target="../media/image86.svg" Type="http://schemas.openxmlformats.org/officeDocument/2006/relationships/image"/><Relationship Id="rId7" Target="../media/image31.png" Type="http://schemas.openxmlformats.org/officeDocument/2006/relationships/image"/><Relationship Id="rId8" Target="../media/image32.svg" Type="http://schemas.openxmlformats.org/officeDocument/2006/relationships/image"/><Relationship Id="rId9" Target="../media/image87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5.svg" Type="http://schemas.openxmlformats.org/officeDocument/2006/relationships/image"/><Relationship Id="rId11" Target="../media/image87.png" Type="http://schemas.openxmlformats.org/officeDocument/2006/relationships/image"/><Relationship Id="rId12" Target="../media/image96.jpeg" Type="http://schemas.openxmlformats.org/officeDocument/2006/relationships/image"/><Relationship Id="rId2" Target="../media/image1.png" Type="http://schemas.openxmlformats.org/officeDocument/2006/relationships/image"/><Relationship Id="rId3" Target="../media/image88.png" Type="http://schemas.openxmlformats.org/officeDocument/2006/relationships/image"/><Relationship Id="rId4" Target="../media/image89.svg" Type="http://schemas.openxmlformats.org/officeDocument/2006/relationships/image"/><Relationship Id="rId5" Target="../media/image90.png" Type="http://schemas.openxmlformats.org/officeDocument/2006/relationships/image"/><Relationship Id="rId6" Target="../media/image91.svg" Type="http://schemas.openxmlformats.org/officeDocument/2006/relationships/image"/><Relationship Id="rId7" Target="../media/image92.png" Type="http://schemas.openxmlformats.org/officeDocument/2006/relationships/image"/><Relationship Id="rId8" Target="../media/image93.svg" Type="http://schemas.openxmlformats.org/officeDocument/2006/relationships/image"/><Relationship Id="rId9" Target="../media/image94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9.png" Type="http://schemas.openxmlformats.org/officeDocument/2006/relationships/image"/><Relationship Id="rId11" Target="../media/image100.svg" Type="http://schemas.openxmlformats.org/officeDocument/2006/relationships/image"/><Relationship Id="rId2" Target="../media/image1.png" Type="http://schemas.openxmlformats.org/officeDocument/2006/relationships/image"/><Relationship Id="rId3" Target="../media/image31.png" Type="http://schemas.openxmlformats.org/officeDocument/2006/relationships/image"/><Relationship Id="rId4" Target="../media/image32.svg" Type="http://schemas.openxmlformats.org/officeDocument/2006/relationships/image"/><Relationship Id="rId5" Target="../media/image97.png" Type="http://schemas.openxmlformats.org/officeDocument/2006/relationships/image"/><Relationship Id="rId6" Target="../media/image98.svg" Type="http://schemas.openxmlformats.org/officeDocument/2006/relationships/image"/><Relationship Id="rId7" Target="../media/image92.png" Type="http://schemas.openxmlformats.org/officeDocument/2006/relationships/image"/><Relationship Id="rId8" Target="../media/image93.svg" Type="http://schemas.openxmlformats.org/officeDocument/2006/relationships/image"/><Relationship Id="rId9" Target="../media/image87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svg" Type="http://schemas.openxmlformats.org/officeDocument/2006/relationships/image"/><Relationship Id="rId11" Target="../media/image105.jpeg" Type="http://schemas.openxmlformats.org/officeDocument/2006/relationships/image"/><Relationship Id="rId12" Target="../media/image87.png" Type="http://schemas.openxmlformats.org/officeDocument/2006/relationships/image"/><Relationship Id="rId2" Target="../media/image1.png" Type="http://schemas.openxmlformats.org/officeDocument/2006/relationships/image"/><Relationship Id="rId3" Target="../media/image37.png" Type="http://schemas.openxmlformats.org/officeDocument/2006/relationships/image"/><Relationship Id="rId4" Target="../media/image38.svg" Type="http://schemas.openxmlformats.org/officeDocument/2006/relationships/image"/><Relationship Id="rId5" Target="../media/image101.png" Type="http://schemas.openxmlformats.org/officeDocument/2006/relationships/image"/><Relationship Id="rId6" Target="../media/image102.svg" Type="http://schemas.openxmlformats.org/officeDocument/2006/relationships/image"/><Relationship Id="rId7" Target="../media/image103.png" Type="http://schemas.openxmlformats.org/officeDocument/2006/relationships/image"/><Relationship Id="rId8" Target="../media/image104.sv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06.jpeg" Type="http://schemas.openxmlformats.org/officeDocument/2006/relationships/image"/><Relationship Id="rId4" Target="../media/image24.png" Type="http://schemas.openxmlformats.org/officeDocument/2006/relationships/image"/><Relationship Id="rId5" Target="../media/image25.svg" Type="http://schemas.openxmlformats.org/officeDocument/2006/relationships/image"/><Relationship Id="rId6" Target="../media/image49.png" Type="http://schemas.openxmlformats.org/officeDocument/2006/relationships/image"/><Relationship Id="rId7" Target="../media/image50.svg" Type="http://schemas.openxmlformats.org/officeDocument/2006/relationships/image"/><Relationship Id="rId8" Target="../media/image60.png" Type="http://schemas.openxmlformats.org/officeDocument/2006/relationships/image"/><Relationship Id="rId9" Target="../media/image61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0.png" Type="http://schemas.openxmlformats.org/officeDocument/2006/relationships/image"/><Relationship Id="rId11" Target="../media/image61.svg" Type="http://schemas.openxmlformats.org/officeDocument/2006/relationships/image"/><Relationship Id="rId2" Target="../media/image1.pn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107.png" Type="http://schemas.openxmlformats.org/officeDocument/2006/relationships/image"/><Relationship Id="rId6" Target="../media/image108.svg" Type="http://schemas.openxmlformats.org/officeDocument/2006/relationships/image"/><Relationship Id="rId7" Target="../media/image105.jpeg" Type="http://schemas.openxmlformats.org/officeDocument/2006/relationships/image"/><Relationship Id="rId8" Target="../media/image31.png" Type="http://schemas.openxmlformats.org/officeDocument/2006/relationships/image"/><Relationship Id="rId9" Target="../media/image32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svg" Type="http://schemas.openxmlformats.org/officeDocument/2006/relationships/image"/><Relationship Id="rId11" Target="../media/image16.jpeg" Type="http://schemas.openxmlformats.org/officeDocument/2006/relationships/image"/><Relationship Id="rId12" Target="../media/image17.png" Type="http://schemas.openxmlformats.org/officeDocument/2006/relationships/image"/><Relationship Id="rId13" Target="../media/image18.png" Type="http://schemas.openxmlformats.org/officeDocument/2006/relationships/image"/><Relationship Id="rId14" Target="../media/image19.svg" Type="http://schemas.openxmlformats.org/officeDocument/2006/relationships/image"/><Relationship Id="rId2" Target="../media/image1.pn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10.png" Type="http://schemas.openxmlformats.org/officeDocument/2006/relationships/image"/><Relationship Id="rId6" Target="../media/image11.svg" Type="http://schemas.openxmlformats.org/officeDocument/2006/relationships/image"/><Relationship Id="rId7" Target="../media/image12.png" Type="http://schemas.openxmlformats.org/officeDocument/2006/relationships/image"/><Relationship Id="rId8" Target="../media/image13.svg" Type="http://schemas.openxmlformats.org/officeDocument/2006/relationships/image"/><Relationship Id="rId9" Target="../media/image14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0.png" Type="http://schemas.openxmlformats.org/officeDocument/2006/relationships/image"/><Relationship Id="rId11" Target="../media/image61.svg" Type="http://schemas.openxmlformats.org/officeDocument/2006/relationships/image"/><Relationship Id="rId2" Target="../media/image1.png" Type="http://schemas.openxmlformats.org/officeDocument/2006/relationships/image"/><Relationship Id="rId3" Target="../media/image37.png" Type="http://schemas.openxmlformats.org/officeDocument/2006/relationships/image"/><Relationship Id="rId4" Target="../media/image38.svg" Type="http://schemas.openxmlformats.org/officeDocument/2006/relationships/image"/><Relationship Id="rId5" Target="../media/image109.png" Type="http://schemas.openxmlformats.org/officeDocument/2006/relationships/image"/><Relationship Id="rId6" Target="../media/image110.svg" Type="http://schemas.openxmlformats.org/officeDocument/2006/relationships/image"/><Relationship Id="rId7" Target="../media/image107.png" Type="http://schemas.openxmlformats.org/officeDocument/2006/relationships/image"/><Relationship Id="rId8" Target="../media/image108.svg" Type="http://schemas.openxmlformats.org/officeDocument/2006/relationships/image"/><Relationship Id="rId9" Target="../media/image111.jpe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5.png" Type="http://schemas.openxmlformats.org/officeDocument/2006/relationships/image"/><Relationship Id="rId11" Target="../media/image48.png" Type="http://schemas.openxmlformats.org/officeDocument/2006/relationships/image"/><Relationship Id="rId2" Target="../media/image1.pn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39.png" Type="http://schemas.openxmlformats.org/officeDocument/2006/relationships/image"/><Relationship Id="rId6" Target="../media/image40.svg" Type="http://schemas.openxmlformats.org/officeDocument/2006/relationships/image"/><Relationship Id="rId7" Target="../media/image112.png" Type="http://schemas.openxmlformats.org/officeDocument/2006/relationships/image"/><Relationship Id="rId8" Target="../media/image113.svg" Type="http://schemas.openxmlformats.org/officeDocument/2006/relationships/image"/><Relationship Id="rId9" Target="../media/image114.jpe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8.png" Type="http://schemas.openxmlformats.org/officeDocument/2006/relationships/image"/><Relationship Id="rId2" Target="../media/image1.png" Type="http://schemas.openxmlformats.org/officeDocument/2006/relationships/image"/><Relationship Id="rId3" Target="../media/image112.png" Type="http://schemas.openxmlformats.org/officeDocument/2006/relationships/image"/><Relationship Id="rId4" Target="../media/image113.svg" Type="http://schemas.openxmlformats.org/officeDocument/2006/relationships/image"/><Relationship Id="rId5" Target="../media/image116.png" Type="http://schemas.openxmlformats.org/officeDocument/2006/relationships/image"/><Relationship Id="rId6" Target="../media/image117.svg" Type="http://schemas.openxmlformats.org/officeDocument/2006/relationships/image"/><Relationship Id="rId7" Target="../media/image8.png" Type="http://schemas.openxmlformats.org/officeDocument/2006/relationships/image"/><Relationship Id="rId8" Target="../media/image9.svg" Type="http://schemas.openxmlformats.org/officeDocument/2006/relationships/image"/><Relationship Id="rId9" Target="../media/image118.jpe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31.png" Type="http://schemas.openxmlformats.org/officeDocument/2006/relationships/image"/><Relationship Id="rId6" Target="../media/image32.svg" Type="http://schemas.openxmlformats.org/officeDocument/2006/relationships/image"/><Relationship Id="rId7" Target="../media/image119.jpeg" Type="http://schemas.openxmlformats.org/officeDocument/2006/relationships/image"/><Relationship Id="rId8" Target="../media/image120.png" Type="http://schemas.openxmlformats.org/officeDocument/2006/relationships/image"/><Relationship Id="rId9" Target="../media/image121.sv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2.svg" Type="http://schemas.openxmlformats.org/officeDocument/2006/relationships/image"/><Relationship Id="rId11" Target="../media/image124.jpeg" Type="http://schemas.openxmlformats.org/officeDocument/2006/relationships/image"/><Relationship Id="rId2" Target="../media/image1.png" Type="http://schemas.openxmlformats.org/officeDocument/2006/relationships/image"/><Relationship Id="rId3" Target="../media/image80.png" Type="http://schemas.openxmlformats.org/officeDocument/2006/relationships/image"/><Relationship Id="rId4" Target="../media/image81.svg" Type="http://schemas.openxmlformats.org/officeDocument/2006/relationships/image"/><Relationship Id="rId5" Target="../media/image122.png" Type="http://schemas.openxmlformats.org/officeDocument/2006/relationships/image"/><Relationship Id="rId6" Target="../media/image123.svg" Type="http://schemas.openxmlformats.org/officeDocument/2006/relationships/image"/><Relationship Id="rId7" Target="../media/image8.png" Type="http://schemas.openxmlformats.org/officeDocument/2006/relationships/image"/><Relationship Id="rId8" Target="../media/image9.svg" Type="http://schemas.openxmlformats.org/officeDocument/2006/relationships/image"/><Relationship Id="rId9" Target="../media/image31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8.jpeg" Type="http://schemas.openxmlformats.org/officeDocument/2006/relationships/image"/><Relationship Id="rId11" Target="../media/image129.jpeg" Type="http://schemas.openxmlformats.org/officeDocument/2006/relationships/image"/><Relationship Id="rId12" Target="../media/image130.jpeg" Type="http://schemas.openxmlformats.org/officeDocument/2006/relationships/image"/><Relationship Id="rId13" Target="../media/image131.png" Type="http://schemas.openxmlformats.org/officeDocument/2006/relationships/image"/><Relationship Id="rId14" Target="../media/image132.svg" Type="http://schemas.openxmlformats.org/officeDocument/2006/relationships/image"/><Relationship Id="rId2" Target="../media/image1.pn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125.png" Type="http://schemas.openxmlformats.org/officeDocument/2006/relationships/image"/><Relationship Id="rId6" Target="../media/image126.svg" Type="http://schemas.openxmlformats.org/officeDocument/2006/relationships/image"/><Relationship Id="rId7" Target="../media/image31.png" Type="http://schemas.openxmlformats.org/officeDocument/2006/relationships/image"/><Relationship Id="rId8" Target="../media/image32.svg" Type="http://schemas.openxmlformats.org/officeDocument/2006/relationships/image"/><Relationship Id="rId9" Target="../media/image127.jpe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9.png" Type="http://schemas.openxmlformats.org/officeDocument/2006/relationships/image"/><Relationship Id="rId11" Target="../media/image100.svg" Type="http://schemas.openxmlformats.org/officeDocument/2006/relationships/image"/><Relationship Id="rId2" Target="../media/image1.png" Type="http://schemas.openxmlformats.org/officeDocument/2006/relationships/image"/><Relationship Id="rId3" Target="../media/image133.png" Type="http://schemas.openxmlformats.org/officeDocument/2006/relationships/image"/><Relationship Id="rId4" Target="../media/image134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37.png" Type="http://schemas.openxmlformats.org/officeDocument/2006/relationships/image"/><Relationship Id="rId8" Target="../media/image38.svg" Type="http://schemas.openxmlformats.org/officeDocument/2006/relationships/image"/><Relationship Id="rId9" Target="../media/image135.jpe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9.svg" Type="http://schemas.openxmlformats.org/officeDocument/2006/relationships/image"/><Relationship Id="rId11" Target="../media/image140.png" Type="http://schemas.openxmlformats.org/officeDocument/2006/relationships/image"/><Relationship Id="rId12" Target="../media/image141.png" Type="http://schemas.openxmlformats.org/officeDocument/2006/relationships/image"/><Relationship Id="rId2" Target="../media/image1.png" Type="http://schemas.openxmlformats.org/officeDocument/2006/relationships/image"/><Relationship Id="rId3" Target="../media/image112.png" Type="http://schemas.openxmlformats.org/officeDocument/2006/relationships/image"/><Relationship Id="rId4" Target="../media/image113.svg" Type="http://schemas.openxmlformats.org/officeDocument/2006/relationships/image"/><Relationship Id="rId5" Target="../media/image99.png" Type="http://schemas.openxmlformats.org/officeDocument/2006/relationships/image"/><Relationship Id="rId6" Target="../media/image100.svg" Type="http://schemas.openxmlformats.org/officeDocument/2006/relationships/image"/><Relationship Id="rId7" Target="../media/image136.png" Type="http://schemas.openxmlformats.org/officeDocument/2006/relationships/image"/><Relationship Id="rId8" Target="../media/image137.svg" Type="http://schemas.openxmlformats.org/officeDocument/2006/relationships/image"/><Relationship Id="rId9" Target="../media/image138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3.svg" Type="http://schemas.openxmlformats.org/officeDocument/2006/relationships/image"/><Relationship Id="rId11" Target="../media/image146.jpeg" Type="http://schemas.openxmlformats.org/officeDocument/2006/relationships/image"/><Relationship Id="rId12" Target="../media/image115.png" Type="http://schemas.openxmlformats.org/officeDocument/2006/relationships/image"/><Relationship Id="rId13" Target="../media/image56.png" Type="http://schemas.openxmlformats.org/officeDocument/2006/relationships/image"/><Relationship Id="rId14" Target="../media/image57.svg" Type="http://schemas.openxmlformats.org/officeDocument/2006/relationships/image"/><Relationship Id="rId2" Target="../media/image1.png" Type="http://schemas.openxmlformats.org/officeDocument/2006/relationships/image"/><Relationship Id="rId3" Target="../media/image142.png" Type="http://schemas.openxmlformats.org/officeDocument/2006/relationships/image"/><Relationship Id="rId4" Target="../media/image143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144.png" Type="http://schemas.openxmlformats.org/officeDocument/2006/relationships/image"/><Relationship Id="rId8" Target="../media/image145.svg" Type="http://schemas.openxmlformats.org/officeDocument/2006/relationships/image"/><Relationship Id="rId9" Target="../media/image112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47.png" Type="http://schemas.openxmlformats.org/officeDocument/2006/relationships/image"/><Relationship Id="rId4" Target="../media/image148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149.jpeg" Type="http://schemas.openxmlformats.org/officeDocument/2006/relationships/image"/><Relationship Id="rId8" Target="../media/image31.png" Type="http://schemas.openxmlformats.org/officeDocument/2006/relationships/image"/><Relationship Id="rId9" Target="../media/image32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5.svg" Type="http://schemas.openxmlformats.org/officeDocument/2006/relationships/image"/><Relationship Id="rId11" Target="../media/image26.png" Type="http://schemas.openxmlformats.org/officeDocument/2006/relationships/image"/><Relationship Id="rId12" Target="../media/image27.svg" Type="http://schemas.openxmlformats.org/officeDocument/2006/relationships/image"/><Relationship Id="rId13" Target="../media/image28.jpeg" Type="http://schemas.openxmlformats.org/officeDocument/2006/relationships/image"/><Relationship Id="rId2" Target="../media/image1.pn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20.png" Type="http://schemas.openxmlformats.org/officeDocument/2006/relationships/image"/><Relationship Id="rId6" Target="../media/image21.svg" Type="http://schemas.openxmlformats.org/officeDocument/2006/relationships/image"/><Relationship Id="rId7" Target="../media/image22.png" Type="http://schemas.openxmlformats.org/officeDocument/2006/relationships/image"/><Relationship Id="rId8" Target="../media/image23.svg" Type="http://schemas.openxmlformats.org/officeDocument/2006/relationships/image"/><Relationship Id="rId9" Target="../media/image24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8.png" Type="http://schemas.openxmlformats.org/officeDocument/2006/relationships/image"/><Relationship Id="rId2" Target="../media/image1.png" Type="http://schemas.openxmlformats.org/officeDocument/2006/relationships/image"/><Relationship Id="rId3" Target="../media/image147.png" Type="http://schemas.openxmlformats.org/officeDocument/2006/relationships/image"/><Relationship Id="rId4" Target="../media/image148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150.jpeg" Type="http://schemas.openxmlformats.org/officeDocument/2006/relationships/image"/><Relationship Id="rId8" Target="../media/image31.png" Type="http://schemas.openxmlformats.org/officeDocument/2006/relationships/image"/><Relationship Id="rId9" Target="../media/image32.sv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51.png" Type="http://schemas.openxmlformats.org/officeDocument/2006/relationships/image"/><Relationship Id="rId4" Target="../media/image152.svg" Type="http://schemas.openxmlformats.org/officeDocument/2006/relationships/image"/><Relationship Id="rId5" Target="../media/image153.png" Type="http://schemas.openxmlformats.org/officeDocument/2006/relationships/image"/><Relationship Id="rId6" Target="../media/image154.svg" Type="http://schemas.openxmlformats.org/officeDocument/2006/relationships/image"/><Relationship Id="rId7" Target="../media/image8.png" Type="http://schemas.openxmlformats.org/officeDocument/2006/relationships/image"/><Relationship Id="rId8" Target="../media/image9.svg" Type="http://schemas.openxmlformats.org/officeDocument/2006/relationships/image"/><Relationship Id="rId9" Target="../media/image155.pn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1.png" Type="http://schemas.openxmlformats.org/officeDocument/2006/relationships/image"/><Relationship Id="rId4" Target="../media/image32.svg" Type="http://schemas.openxmlformats.org/officeDocument/2006/relationships/image"/><Relationship Id="rId5" Target="../media/image156.jpeg" Type="http://schemas.openxmlformats.org/officeDocument/2006/relationships/image"/><Relationship Id="rId6" Target="../media/image157.png" Type="http://schemas.openxmlformats.org/officeDocument/2006/relationships/image"/><Relationship Id="rId7" Target="../media/image158.pn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59.png" Type="http://schemas.openxmlformats.org/officeDocument/2006/relationships/image"/><Relationship Id="rId4" Target="../media/image160.svg" Type="http://schemas.openxmlformats.org/officeDocument/2006/relationships/image"/><Relationship Id="rId5" Target="../media/image161.png" Type="http://schemas.openxmlformats.org/officeDocument/2006/relationships/image"/><Relationship Id="rId6" Target="../media/image162.svg" Type="http://schemas.openxmlformats.org/officeDocument/2006/relationships/image"/><Relationship Id="rId7" Target="../media/image163.jpeg" Type="http://schemas.openxmlformats.org/officeDocument/2006/relationships/image"/><Relationship Id="rId8" Target="../media/image115.png" Type="http://schemas.openxmlformats.org/officeDocument/2006/relationships/image"/><Relationship Id="rId9" Target="../media/image141.pn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4.png" Type="http://schemas.openxmlformats.org/officeDocument/2006/relationships/image"/><Relationship Id="rId4" Target="../media/image25.svg" Type="http://schemas.openxmlformats.org/officeDocument/2006/relationships/image"/><Relationship Id="rId5" Target="../media/image120.png" Type="http://schemas.openxmlformats.org/officeDocument/2006/relationships/image"/><Relationship Id="rId6" Target="../media/image121.svg" Type="http://schemas.openxmlformats.org/officeDocument/2006/relationships/image"/><Relationship Id="rId7" Target="../media/image8.png" Type="http://schemas.openxmlformats.org/officeDocument/2006/relationships/image"/><Relationship Id="rId8" Target="../media/image9.svg" Type="http://schemas.openxmlformats.org/officeDocument/2006/relationships/image"/><Relationship Id="rId9" Target="../media/image164.jpe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24.png" Type="http://schemas.openxmlformats.org/officeDocument/2006/relationships/image"/><Relationship Id="rId6" Target="../media/image25.svg" Type="http://schemas.openxmlformats.org/officeDocument/2006/relationships/image"/><Relationship Id="rId7" Target="../media/image18.png" Type="http://schemas.openxmlformats.org/officeDocument/2006/relationships/image"/><Relationship Id="rId8" Target="../media/image19.svg" Type="http://schemas.openxmlformats.org/officeDocument/2006/relationships/image"/><Relationship Id="rId9" Target="../media/image165.pn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49.png" Type="http://schemas.openxmlformats.org/officeDocument/2006/relationships/image"/><Relationship Id="rId4" Target="../media/image50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115.png" Type="http://schemas.openxmlformats.org/officeDocument/2006/relationships/image"/><Relationship Id="rId8" Target="../media/image166.jpe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1.png" Type="http://schemas.openxmlformats.org/officeDocument/2006/relationships/image"/><Relationship Id="rId4" Target="../media/image32.svg" Type="http://schemas.openxmlformats.org/officeDocument/2006/relationships/image"/><Relationship Id="rId5" Target="../media/image167.gif" Type="http://schemas.openxmlformats.org/officeDocument/2006/relationships/image"/><Relationship Id="rId6" Target="../media/image168.jpeg" Type="http://schemas.openxmlformats.org/officeDocument/2006/relationships/image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4.png" Type="http://schemas.openxmlformats.org/officeDocument/2006/relationships/image"/><Relationship Id="rId11" Target="../media/image175.svg" Type="http://schemas.openxmlformats.org/officeDocument/2006/relationships/image"/><Relationship Id="rId12" Target="../media/image176.jpeg" Type="http://schemas.openxmlformats.org/officeDocument/2006/relationships/image"/><Relationship Id="rId2" Target="../media/image1.pn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169.png" Type="http://schemas.openxmlformats.org/officeDocument/2006/relationships/image"/><Relationship Id="rId6" Target="../media/image170.svg" Type="http://schemas.openxmlformats.org/officeDocument/2006/relationships/image"/><Relationship Id="rId7" Target="../media/image171.png" Type="http://schemas.openxmlformats.org/officeDocument/2006/relationships/image"/><Relationship Id="rId8" Target="../media/image172.svg" Type="http://schemas.openxmlformats.org/officeDocument/2006/relationships/image"/><Relationship Id="rId9" Target="../media/image173.png" Type="http://schemas.openxmlformats.org/officeDocument/2006/relationships/image"/></Relationships>
</file>

<file path=ppt/slides/_rels/slide3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69.png" Type="http://schemas.openxmlformats.org/officeDocument/2006/relationships/image"/><Relationship Id="rId4" Target="../media/image170.svg" Type="http://schemas.openxmlformats.org/officeDocument/2006/relationships/image"/><Relationship Id="rId5" Target="../media/image177.png" Type="http://schemas.openxmlformats.org/officeDocument/2006/relationships/image"/><Relationship Id="rId6" Target="../media/image178.svg" Type="http://schemas.openxmlformats.org/officeDocument/2006/relationships/image"/><Relationship Id="rId7" Target="../media/image171.png" Type="http://schemas.openxmlformats.org/officeDocument/2006/relationships/image"/><Relationship Id="rId8" Target="../media/image172.svg" Type="http://schemas.openxmlformats.org/officeDocument/2006/relationships/image"/><Relationship Id="rId9" Target="../media/image140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6.png" Type="http://schemas.openxmlformats.org/officeDocument/2006/relationships/image"/><Relationship Id="rId2" Target="../media/image1.png" Type="http://schemas.openxmlformats.org/officeDocument/2006/relationships/image"/><Relationship Id="rId3" Target="../media/image29.png" Type="http://schemas.openxmlformats.org/officeDocument/2006/relationships/image"/><Relationship Id="rId4" Target="../media/image30.svg" Type="http://schemas.openxmlformats.org/officeDocument/2006/relationships/image"/><Relationship Id="rId5" Target="../media/image31.png" Type="http://schemas.openxmlformats.org/officeDocument/2006/relationships/image"/><Relationship Id="rId6" Target="../media/image32.svg" Type="http://schemas.openxmlformats.org/officeDocument/2006/relationships/image"/><Relationship Id="rId7" Target="../media/image33.jpeg" Type="http://schemas.openxmlformats.org/officeDocument/2006/relationships/image"/><Relationship Id="rId8" Target="../media/image34.png" Type="http://schemas.openxmlformats.org/officeDocument/2006/relationships/image"/><Relationship Id="rId9" Target="../media/image35.svg" Type="http://schemas.openxmlformats.org/officeDocument/2006/relationships/image"/></Relationships>
</file>

<file path=ppt/slides/_rels/slide4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6.svg" Type="http://schemas.openxmlformats.org/officeDocument/2006/relationships/image"/><Relationship Id="rId11" Target="../media/image179.png" Type="http://schemas.openxmlformats.org/officeDocument/2006/relationships/image"/><Relationship Id="rId12" Target="../media/image180.svg" Type="http://schemas.openxmlformats.org/officeDocument/2006/relationships/image"/><Relationship Id="rId2" Target="../media/image1.png" Type="http://schemas.openxmlformats.org/officeDocument/2006/relationships/image"/><Relationship Id="rId3" Target="../media/image39.png" Type="http://schemas.openxmlformats.org/officeDocument/2006/relationships/image"/><Relationship Id="rId4" Target="../media/image40.svg" Type="http://schemas.openxmlformats.org/officeDocument/2006/relationships/image"/><Relationship Id="rId5" Target="../media/image12.png" Type="http://schemas.openxmlformats.org/officeDocument/2006/relationships/image"/><Relationship Id="rId6" Target="../media/image13.svg" Type="http://schemas.openxmlformats.org/officeDocument/2006/relationships/image"/><Relationship Id="rId7" Target="../media/image169.png" Type="http://schemas.openxmlformats.org/officeDocument/2006/relationships/image"/><Relationship Id="rId8" Target="../media/image170.svg" Type="http://schemas.openxmlformats.org/officeDocument/2006/relationships/image"/><Relationship Id="rId9" Target="../media/image45.png" Type="http://schemas.openxmlformats.org/officeDocument/2006/relationships/image"/></Relationships>
</file>

<file path=ppt/slides/_rels/slide4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61.png" Type="http://schemas.openxmlformats.org/officeDocument/2006/relationships/image"/><Relationship Id="rId4" Target="../media/image162.svg" Type="http://schemas.openxmlformats.org/officeDocument/2006/relationships/image"/><Relationship Id="rId5" Target="../media/image181.jpeg" Type="http://schemas.openxmlformats.org/officeDocument/2006/relationships/image"/><Relationship Id="rId6" Target="../media/image115.png" Type="http://schemas.openxmlformats.org/officeDocument/2006/relationships/image"/><Relationship Id="rId7" Target="../media/image131.png" Type="http://schemas.openxmlformats.org/officeDocument/2006/relationships/image"/><Relationship Id="rId8" Target="../media/image132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2.png" Type="http://schemas.openxmlformats.org/officeDocument/2006/relationships/image"/><Relationship Id="rId2" Target="../media/image1.pn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37.png" Type="http://schemas.openxmlformats.org/officeDocument/2006/relationships/image"/><Relationship Id="rId6" Target="../media/image38.svg" Type="http://schemas.openxmlformats.org/officeDocument/2006/relationships/image"/><Relationship Id="rId7" Target="../media/image39.png" Type="http://schemas.openxmlformats.org/officeDocument/2006/relationships/image"/><Relationship Id="rId8" Target="../media/image40.svg" Type="http://schemas.openxmlformats.org/officeDocument/2006/relationships/image"/><Relationship Id="rId9" Target="../media/image41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6.svg" Type="http://schemas.openxmlformats.org/officeDocument/2006/relationships/image"/><Relationship Id="rId2" Target="../media/image1.pn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24.png" Type="http://schemas.openxmlformats.org/officeDocument/2006/relationships/image"/><Relationship Id="rId6" Target="../media/image25.svg" Type="http://schemas.openxmlformats.org/officeDocument/2006/relationships/image"/><Relationship Id="rId7" Target="../media/image43.png" Type="http://schemas.openxmlformats.org/officeDocument/2006/relationships/image"/><Relationship Id="rId8" Target="../media/image44.png" Type="http://schemas.openxmlformats.org/officeDocument/2006/relationships/image"/><Relationship Id="rId9" Target="../media/image45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0.svg" Type="http://schemas.openxmlformats.org/officeDocument/2006/relationships/image"/><Relationship Id="rId11" Target="../media/image51.png" Type="http://schemas.openxmlformats.org/officeDocument/2006/relationships/image"/><Relationship Id="rId12" Target="../media/image52.svg" Type="http://schemas.openxmlformats.org/officeDocument/2006/relationships/image"/><Relationship Id="rId13" Target="../media/image53.png" Type="http://schemas.openxmlformats.org/officeDocument/2006/relationships/image"/><Relationship Id="rId14" Target="../media/image54.svg" Type="http://schemas.openxmlformats.org/officeDocument/2006/relationships/image"/><Relationship Id="rId2" Target="../media/image1.png" Type="http://schemas.openxmlformats.org/officeDocument/2006/relationships/image"/><Relationship Id="rId3" Target="../media/image20.png" Type="http://schemas.openxmlformats.org/officeDocument/2006/relationships/image"/><Relationship Id="rId4" Target="../media/image21.svg" Type="http://schemas.openxmlformats.org/officeDocument/2006/relationships/image"/><Relationship Id="rId5" Target="../media/image31.png" Type="http://schemas.openxmlformats.org/officeDocument/2006/relationships/image"/><Relationship Id="rId6" Target="../media/image32.svg" Type="http://schemas.openxmlformats.org/officeDocument/2006/relationships/image"/><Relationship Id="rId7" Target="../media/image47.jpeg" Type="http://schemas.openxmlformats.org/officeDocument/2006/relationships/image"/><Relationship Id="rId8" Target="../media/image48.png" Type="http://schemas.openxmlformats.org/officeDocument/2006/relationships/image"/><Relationship Id="rId9" Target="../media/image49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8.png" Type="http://schemas.openxmlformats.org/officeDocument/2006/relationships/image"/><Relationship Id="rId2" Target="../media/image1.png" Type="http://schemas.openxmlformats.org/officeDocument/2006/relationships/image"/><Relationship Id="rId3" Target="../media/image20.png" Type="http://schemas.openxmlformats.org/officeDocument/2006/relationships/image"/><Relationship Id="rId4" Target="../media/image21.svg" Type="http://schemas.openxmlformats.org/officeDocument/2006/relationships/image"/><Relationship Id="rId5" Target="../media/image31.png" Type="http://schemas.openxmlformats.org/officeDocument/2006/relationships/image"/><Relationship Id="rId6" Target="../media/image32.svg" Type="http://schemas.openxmlformats.org/officeDocument/2006/relationships/image"/><Relationship Id="rId7" Target="../media/image55.jpeg" Type="http://schemas.openxmlformats.org/officeDocument/2006/relationships/image"/><Relationship Id="rId8" Target="../media/image56.png" Type="http://schemas.openxmlformats.org/officeDocument/2006/relationships/image"/><Relationship Id="rId9" Target="../media/image57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24.png" Type="http://schemas.openxmlformats.org/officeDocument/2006/relationships/image"/><Relationship Id="rId6" Target="../media/image25.svg" Type="http://schemas.openxmlformats.org/officeDocument/2006/relationships/image"/><Relationship Id="rId7" Target="../media/image59.jpeg" Type="http://schemas.openxmlformats.org/officeDocument/2006/relationships/image"/><Relationship Id="rId8" Target="../media/image60.png" Type="http://schemas.openxmlformats.org/officeDocument/2006/relationships/image"/><Relationship Id="rId9" Target="../media/image61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57574" y="386641"/>
            <a:ext cx="1985605" cy="1985605"/>
          </a:xfrm>
          <a:custGeom>
            <a:avLst/>
            <a:gdLst/>
            <a:ahLst/>
            <a:cxnLst/>
            <a:rect r="r" b="b" t="t" l="l"/>
            <a:pathLst>
              <a:path h="1985605" w="1985605">
                <a:moveTo>
                  <a:pt x="0" y="0"/>
                </a:moveTo>
                <a:lnTo>
                  <a:pt x="1985605" y="0"/>
                </a:lnTo>
                <a:lnTo>
                  <a:pt x="1985605" y="1985605"/>
                </a:lnTo>
                <a:lnTo>
                  <a:pt x="0" y="19856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534685" y="218173"/>
            <a:ext cx="2109419" cy="2109419"/>
          </a:xfrm>
          <a:custGeom>
            <a:avLst/>
            <a:gdLst/>
            <a:ahLst/>
            <a:cxnLst/>
            <a:rect r="r" b="b" t="t" l="l"/>
            <a:pathLst>
              <a:path h="2109419" w="2109419">
                <a:moveTo>
                  <a:pt x="0" y="0"/>
                </a:moveTo>
                <a:lnTo>
                  <a:pt x="2109419" y="0"/>
                </a:lnTo>
                <a:lnTo>
                  <a:pt x="2109419" y="2109418"/>
                </a:lnTo>
                <a:lnTo>
                  <a:pt x="0" y="21094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429971" y="3614907"/>
            <a:ext cx="7549425" cy="2758972"/>
          </a:xfrm>
          <a:custGeom>
            <a:avLst/>
            <a:gdLst/>
            <a:ahLst/>
            <a:cxnLst/>
            <a:rect r="r" b="b" t="t" l="l"/>
            <a:pathLst>
              <a:path h="2758972" w="7549425">
                <a:moveTo>
                  <a:pt x="0" y="0"/>
                </a:moveTo>
                <a:lnTo>
                  <a:pt x="7549425" y="0"/>
                </a:lnTo>
                <a:lnTo>
                  <a:pt x="7549425" y="2758972"/>
                </a:lnTo>
                <a:lnTo>
                  <a:pt x="0" y="27589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367709" y="4274595"/>
            <a:ext cx="6012568" cy="1235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b="true">
                <a:solidFill>
                  <a:srgbClr val="D01219"/>
                </a:solidFill>
                <a:latin typeface="Ahkio Bold"/>
                <a:ea typeface="Ahkio Bold"/>
                <a:cs typeface="Ahkio Bold"/>
                <a:sym typeface="Ahkio Bold"/>
              </a:rPr>
              <a:t>HZ. PEYGAMBER VE ÇOCUK</a:t>
            </a:r>
          </a:p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D01219"/>
                </a:solidFill>
                <a:latin typeface="Ahkio"/>
                <a:ea typeface="Ahkio"/>
                <a:cs typeface="Ahkio"/>
                <a:sym typeface="Ahkio"/>
              </a:rPr>
              <a:t>“Tanıdıkça Seviyorum”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9682531" y="8729392"/>
            <a:ext cx="2493818" cy="528908"/>
          </a:xfrm>
          <a:custGeom>
            <a:avLst/>
            <a:gdLst/>
            <a:ahLst/>
            <a:cxnLst/>
            <a:rect r="r" b="b" t="t" l="l"/>
            <a:pathLst>
              <a:path h="528908" w="2493818">
                <a:moveTo>
                  <a:pt x="0" y="0"/>
                </a:moveTo>
                <a:lnTo>
                  <a:pt x="2493818" y="0"/>
                </a:lnTo>
                <a:lnTo>
                  <a:pt x="2493818" y="528908"/>
                </a:lnTo>
                <a:lnTo>
                  <a:pt x="0" y="5289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99" t="0" r="-99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612825" y="8583199"/>
            <a:ext cx="2865415" cy="675101"/>
          </a:xfrm>
          <a:custGeom>
            <a:avLst/>
            <a:gdLst/>
            <a:ahLst/>
            <a:cxnLst/>
            <a:rect r="r" b="b" t="t" l="l"/>
            <a:pathLst>
              <a:path h="675101" w="2865415">
                <a:moveTo>
                  <a:pt x="0" y="0"/>
                </a:moveTo>
                <a:lnTo>
                  <a:pt x="2865415" y="0"/>
                </a:lnTo>
                <a:lnTo>
                  <a:pt x="2865415" y="675101"/>
                </a:lnTo>
                <a:lnTo>
                  <a:pt x="0" y="6751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56" t="0" r="-56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6233019" y="962025"/>
            <a:ext cx="5943331" cy="1073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>
                <a:solidFill>
                  <a:srgbClr val="D01219"/>
                </a:solidFill>
                <a:latin typeface="Handy Casual"/>
                <a:ea typeface="Handy Casual"/>
                <a:cs typeface="Handy Casual"/>
                <a:sym typeface="Handy Casual"/>
              </a:rPr>
              <a:t>DİN HİZMETLERİ GENEL MÜDÜRLÜĞÜ </a:t>
            </a:r>
          </a:p>
          <a:p>
            <a:pPr algn="ctr">
              <a:lnSpc>
                <a:spcPts val="4339"/>
              </a:lnSpc>
            </a:pPr>
            <a:r>
              <a:rPr lang="en-US" sz="3099">
                <a:solidFill>
                  <a:srgbClr val="D01219"/>
                </a:solidFill>
                <a:latin typeface="Handy Casual"/>
                <a:ea typeface="Handy Casual"/>
                <a:cs typeface="Handy Casual"/>
                <a:sym typeface="Handy Casual"/>
              </a:rPr>
              <a:t>GENÇLİK HİZMETLERİ DAİRE BAŞKANLIĞI</a:t>
            </a:r>
          </a:p>
        </p:txBody>
      </p:sp>
      <p:pic>
        <p:nvPicPr>
          <p:cNvPr name="Picture 10" id="10">
            <a:hlinkClick action="ppaction://media"/>
          </p:cNvPr>
          <p:cNvPicPr>
            <a:picLocks noChangeAspect="true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29650" y="4629150"/>
            <a:ext cx="1028700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cmd cmd="playFrom(0.0)">
              <p:cBhvr>
                <p:cTn/>
                <p:tgtEl>
                  <p:spTgt spid="10"/>
                </p:tgtEl>
              </p:cBhvr>
            </p:cmd>
            <p:audio>
              <p:cMediaNode vol="100000" showWhenStopped="false">
                <p:cTn/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4972908">
            <a:off x="16421782" y="218632"/>
            <a:ext cx="1880789" cy="1631157"/>
          </a:xfrm>
          <a:custGeom>
            <a:avLst/>
            <a:gdLst/>
            <a:ahLst/>
            <a:cxnLst/>
            <a:rect r="r" b="b" t="t" l="l"/>
            <a:pathLst>
              <a:path h="1631157" w="1880789">
                <a:moveTo>
                  <a:pt x="0" y="0"/>
                </a:moveTo>
                <a:lnTo>
                  <a:pt x="1880790" y="0"/>
                </a:lnTo>
                <a:lnTo>
                  <a:pt x="1880790" y="1631157"/>
                </a:lnTo>
                <a:lnTo>
                  <a:pt x="0" y="16311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716394">
            <a:off x="960368" y="8873326"/>
            <a:ext cx="785661" cy="769948"/>
          </a:xfrm>
          <a:custGeom>
            <a:avLst/>
            <a:gdLst/>
            <a:ahLst/>
            <a:cxnLst/>
            <a:rect r="r" b="b" t="t" l="l"/>
            <a:pathLst>
              <a:path h="769948" w="785661">
                <a:moveTo>
                  <a:pt x="0" y="0"/>
                </a:moveTo>
                <a:lnTo>
                  <a:pt x="785661" y="0"/>
                </a:lnTo>
                <a:lnTo>
                  <a:pt x="785661" y="769948"/>
                </a:lnTo>
                <a:lnTo>
                  <a:pt x="0" y="7699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8700" y="7872183"/>
            <a:ext cx="630130" cy="617528"/>
          </a:xfrm>
          <a:custGeom>
            <a:avLst/>
            <a:gdLst/>
            <a:ahLst/>
            <a:cxnLst/>
            <a:rect r="r" b="b" t="t" l="l"/>
            <a:pathLst>
              <a:path h="617528" w="630130">
                <a:moveTo>
                  <a:pt x="0" y="0"/>
                </a:moveTo>
                <a:lnTo>
                  <a:pt x="630130" y="0"/>
                </a:lnTo>
                <a:lnTo>
                  <a:pt x="630130" y="617528"/>
                </a:lnTo>
                <a:lnTo>
                  <a:pt x="0" y="6175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35874" y="9623593"/>
            <a:ext cx="1682666" cy="351830"/>
          </a:xfrm>
          <a:custGeom>
            <a:avLst/>
            <a:gdLst/>
            <a:ahLst/>
            <a:cxnLst/>
            <a:rect r="r" b="b" t="t" l="l"/>
            <a:pathLst>
              <a:path h="351830" w="1682666">
                <a:moveTo>
                  <a:pt x="0" y="0"/>
                </a:moveTo>
                <a:lnTo>
                  <a:pt x="1682665" y="0"/>
                </a:lnTo>
                <a:lnTo>
                  <a:pt x="1682665" y="351830"/>
                </a:lnTo>
                <a:lnTo>
                  <a:pt x="0" y="3518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207873" y="554690"/>
            <a:ext cx="2103718" cy="665540"/>
          </a:xfrm>
          <a:custGeom>
            <a:avLst/>
            <a:gdLst/>
            <a:ahLst/>
            <a:cxnLst/>
            <a:rect r="r" b="b" t="t" l="l"/>
            <a:pathLst>
              <a:path h="665540" w="2103718">
                <a:moveTo>
                  <a:pt x="0" y="0"/>
                </a:moveTo>
                <a:lnTo>
                  <a:pt x="2103717" y="0"/>
                </a:lnTo>
                <a:lnTo>
                  <a:pt x="2103717" y="665540"/>
                </a:lnTo>
                <a:lnTo>
                  <a:pt x="0" y="6655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05125" y="651505"/>
            <a:ext cx="11707526" cy="4278568"/>
          </a:xfrm>
          <a:custGeom>
            <a:avLst/>
            <a:gdLst/>
            <a:ahLst/>
            <a:cxnLst/>
            <a:rect r="r" b="b" t="t" l="l"/>
            <a:pathLst>
              <a:path h="4278568" w="11707526">
                <a:moveTo>
                  <a:pt x="0" y="0"/>
                </a:moveTo>
                <a:lnTo>
                  <a:pt x="11707525" y="0"/>
                </a:lnTo>
                <a:lnTo>
                  <a:pt x="11707525" y="4278568"/>
                </a:lnTo>
                <a:lnTo>
                  <a:pt x="0" y="427856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1467645" y="4080891"/>
            <a:ext cx="5894532" cy="5894532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15"/>
              <a:stretch>
                <a:fillRect l="-61470" t="0" r="-64419" b="-27677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1892807" y="8423472"/>
            <a:ext cx="630130" cy="617528"/>
          </a:xfrm>
          <a:custGeom>
            <a:avLst/>
            <a:gdLst/>
            <a:ahLst/>
            <a:cxnLst/>
            <a:rect r="r" b="b" t="t" l="l"/>
            <a:pathLst>
              <a:path h="617528" w="630130">
                <a:moveTo>
                  <a:pt x="0" y="0"/>
                </a:moveTo>
                <a:lnTo>
                  <a:pt x="630131" y="0"/>
                </a:lnTo>
                <a:lnTo>
                  <a:pt x="630131" y="617528"/>
                </a:lnTo>
                <a:lnTo>
                  <a:pt x="0" y="6175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7772900" y="7520682"/>
            <a:ext cx="1371100" cy="1211554"/>
          </a:xfrm>
          <a:custGeom>
            <a:avLst/>
            <a:gdLst/>
            <a:ahLst/>
            <a:cxnLst/>
            <a:rect r="r" b="b" t="t" l="l"/>
            <a:pathLst>
              <a:path h="1211554" w="1371100">
                <a:moveTo>
                  <a:pt x="0" y="0"/>
                </a:moveTo>
                <a:lnTo>
                  <a:pt x="1371100" y="0"/>
                </a:lnTo>
                <a:lnTo>
                  <a:pt x="1371100" y="1211554"/>
                </a:lnTo>
                <a:lnTo>
                  <a:pt x="0" y="121155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311590" y="6255950"/>
            <a:ext cx="1371100" cy="1211554"/>
          </a:xfrm>
          <a:custGeom>
            <a:avLst/>
            <a:gdLst/>
            <a:ahLst/>
            <a:cxnLst/>
            <a:rect r="r" b="b" t="t" l="l"/>
            <a:pathLst>
              <a:path h="1211554" w="1371100">
                <a:moveTo>
                  <a:pt x="0" y="0"/>
                </a:moveTo>
                <a:lnTo>
                  <a:pt x="1371101" y="0"/>
                </a:lnTo>
                <a:lnTo>
                  <a:pt x="1371101" y="1211554"/>
                </a:lnTo>
                <a:lnTo>
                  <a:pt x="0" y="121155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-60780">
            <a:off x="283842" y="1542688"/>
            <a:ext cx="11949082" cy="2693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G</a:t>
            </a:r>
            <a:r>
              <a:rPr lang="en-US" sz="30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ençlerin eğitimi ile özel olarak ilgilenmişti,</a:t>
            </a:r>
          </a:p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Medine’ye varır varmaz açtığı Suffe isimli okulda...</a:t>
            </a:r>
          </a:p>
          <a:p>
            <a:pPr algn="ctr">
              <a:lnSpc>
                <a:spcPts val="4339"/>
              </a:lnSpc>
              <a:spcBef>
                <a:spcPct val="0"/>
              </a:spcBef>
            </a:pPr>
          </a:p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En çok hadis-i şerifi bize ulaştıran Ebû Hüreyre</a:t>
            </a:r>
          </a:p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ilim öğrenmişti onun yanında.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4972908">
            <a:off x="14407076" y="5549793"/>
            <a:ext cx="1880789" cy="1631157"/>
          </a:xfrm>
          <a:custGeom>
            <a:avLst/>
            <a:gdLst/>
            <a:ahLst/>
            <a:cxnLst/>
            <a:rect r="r" b="b" t="t" l="l"/>
            <a:pathLst>
              <a:path h="1631157" w="1880789">
                <a:moveTo>
                  <a:pt x="0" y="0"/>
                </a:moveTo>
                <a:lnTo>
                  <a:pt x="1880789" y="0"/>
                </a:lnTo>
                <a:lnTo>
                  <a:pt x="1880789" y="1631158"/>
                </a:lnTo>
                <a:lnTo>
                  <a:pt x="0" y="16311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12908">
            <a:off x="354418" y="2858193"/>
            <a:ext cx="11110002" cy="4201601"/>
          </a:xfrm>
          <a:custGeom>
            <a:avLst/>
            <a:gdLst/>
            <a:ahLst/>
            <a:cxnLst/>
            <a:rect r="r" b="b" t="t" l="l"/>
            <a:pathLst>
              <a:path h="4201601" w="11110002">
                <a:moveTo>
                  <a:pt x="0" y="0"/>
                </a:moveTo>
                <a:lnTo>
                  <a:pt x="11110002" y="0"/>
                </a:lnTo>
                <a:lnTo>
                  <a:pt x="11110002" y="4201601"/>
                </a:lnTo>
                <a:lnTo>
                  <a:pt x="0" y="42016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147950">
            <a:off x="11368192" y="3026626"/>
            <a:ext cx="6425970" cy="4713544"/>
            <a:chOff x="0" y="0"/>
            <a:chExt cx="4198620" cy="307975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12700" y="-2540"/>
              <a:ext cx="4215130" cy="3083560"/>
            </a:xfrm>
            <a:custGeom>
              <a:avLst/>
              <a:gdLst/>
              <a:ahLst/>
              <a:cxnLst/>
              <a:rect r="r" b="b" t="t" l="l"/>
              <a:pathLst>
                <a:path h="3083560" w="4215130">
                  <a:moveTo>
                    <a:pt x="4196080" y="1511300"/>
                  </a:moveTo>
                  <a:cubicBezTo>
                    <a:pt x="4199890" y="1508760"/>
                    <a:pt x="4203700" y="1507490"/>
                    <a:pt x="4206240" y="1503680"/>
                  </a:cubicBezTo>
                  <a:cubicBezTo>
                    <a:pt x="4208780" y="1501140"/>
                    <a:pt x="4213860" y="1497330"/>
                    <a:pt x="4213860" y="1493520"/>
                  </a:cubicBezTo>
                  <a:cubicBezTo>
                    <a:pt x="4213860" y="1490980"/>
                    <a:pt x="4208780" y="1487170"/>
                    <a:pt x="4206240" y="1484630"/>
                  </a:cubicBezTo>
                  <a:lnTo>
                    <a:pt x="4194810" y="1473200"/>
                  </a:lnTo>
                  <a:cubicBezTo>
                    <a:pt x="4197350" y="1470660"/>
                    <a:pt x="4202430" y="1469390"/>
                    <a:pt x="4202430" y="1465580"/>
                  </a:cubicBezTo>
                  <a:cubicBezTo>
                    <a:pt x="4204970" y="1455420"/>
                    <a:pt x="4208780" y="1445260"/>
                    <a:pt x="4208780" y="1435100"/>
                  </a:cubicBezTo>
                  <a:cubicBezTo>
                    <a:pt x="4208780" y="1430020"/>
                    <a:pt x="4199890" y="1426210"/>
                    <a:pt x="4194810" y="1419860"/>
                  </a:cubicBezTo>
                  <a:cubicBezTo>
                    <a:pt x="4199890" y="1419860"/>
                    <a:pt x="4202430" y="1419860"/>
                    <a:pt x="4206240" y="1418590"/>
                  </a:cubicBezTo>
                  <a:lnTo>
                    <a:pt x="4206240" y="1414780"/>
                  </a:lnTo>
                  <a:lnTo>
                    <a:pt x="4194810" y="1414780"/>
                  </a:lnTo>
                  <a:cubicBezTo>
                    <a:pt x="4187190" y="1409700"/>
                    <a:pt x="4179570" y="1399540"/>
                    <a:pt x="4177030" y="1400810"/>
                  </a:cubicBezTo>
                  <a:cubicBezTo>
                    <a:pt x="4163060" y="1408430"/>
                    <a:pt x="4163060" y="1398270"/>
                    <a:pt x="4160520" y="1390650"/>
                  </a:cubicBezTo>
                  <a:cubicBezTo>
                    <a:pt x="4155440" y="1391920"/>
                    <a:pt x="4150360" y="1393190"/>
                    <a:pt x="4146550" y="1391920"/>
                  </a:cubicBezTo>
                  <a:cubicBezTo>
                    <a:pt x="4137660" y="1390650"/>
                    <a:pt x="4128770" y="1386840"/>
                    <a:pt x="4119880" y="1386840"/>
                  </a:cubicBezTo>
                  <a:cubicBezTo>
                    <a:pt x="4108450" y="1385570"/>
                    <a:pt x="4095750" y="1385570"/>
                    <a:pt x="4083050" y="1384300"/>
                  </a:cubicBezTo>
                  <a:cubicBezTo>
                    <a:pt x="4064000" y="1381760"/>
                    <a:pt x="4044950" y="1379220"/>
                    <a:pt x="4025900" y="1376680"/>
                  </a:cubicBezTo>
                  <a:cubicBezTo>
                    <a:pt x="4024630" y="1376680"/>
                    <a:pt x="4022090" y="1379220"/>
                    <a:pt x="4020820" y="1379220"/>
                  </a:cubicBezTo>
                  <a:cubicBezTo>
                    <a:pt x="4010660" y="1377950"/>
                    <a:pt x="4000500" y="1376680"/>
                    <a:pt x="3991610" y="1374140"/>
                  </a:cubicBezTo>
                  <a:cubicBezTo>
                    <a:pt x="3989070" y="1372870"/>
                    <a:pt x="3987800" y="1366520"/>
                    <a:pt x="3987800" y="1363980"/>
                  </a:cubicBezTo>
                  <a:cubicBezTo>
                    <a:pt x="4001770" y="1353820"/>
                    <a:pt x="4015740" y="1343660"/>
                    <a:pt x="4024630" y="1337310"/>
                  </a:cubicBezTo>
                  <a:cubicBezTo>
                    <a:pt x="4034790" y="1336040"/>
                    <a:pt x="4041140" y="1334770"/>
                    <a:pt x="4050030" y="1334770"/>
                  </a:cubicBezTo>
                  <a:cubicBezTo>
                    <a:pt x="4042410" y="1324610"/>
                    <a:pt x="4037330" y="1319530"/>
                    <a:pt x="4030980" y="1311910"/>
                  </a:cubicBezTo>
                  <a:cubicBezTo>
                    <a:pt x="4027170" y="1313180"/>
                    <a:pt x="4023360" y="1314450"/>
                    <a:pt x="4017010" y="1316990"/>
                  </a:cubicBezTo>
                  <a:cubicBezTo>
                    <a:pt x="4017010" y="1310640"/>
                    <a:pt x="4017010" y="1304290"/>
                    <a:pt x="4018280" y="1304290"/>
                  </a:cubicBezTo>
                  <a:cubicBezTo>
                    <a:pt x="4023360" y="1303020"/>
                    <a:pt x="4030980" y="1301750"/>
                    <a:pt x="4034790" y="1304290"/>
                  </a:cubicBezTo>
                  <a:cubicBezTo>
                    <a:pt x="4039870" y="1308100"/>
                    <a:pt x="4042410" y="1314450"/>
                    <a:pt x="4047490" y="1322070"/>
                  </a:cubicBezTo>
                  <a:cubicBezTo>
                    <a:pt x="4050030" y="1322070"/>
                    <a:pt x="4055110" y="1323340"/>
                    <a:pt x="4060190" y="1323340"/>
                  </a:cubicBezTo>
                  <a:cubicBezTo>
                    <a:pt x="4058920" y="1306830"/>
                    <a:pt x="4058920" y="1306830"/>
                    <a:pt x="4044950" y="1282700"/>
                  </a:cubicBezTo>
                  <a:cubicBezTo>
                    <a:pt x="4062730" y="1282700"/>
                    <a:pt x="4067810" y="1277620"/>
                    <a:pt x="4064000" y="1259840"/>
                  </a:cubicBezTo>
                  <a:cubicBezTo>
                    <a:pt x="4075430" y="1258570"/>
                    <a:pt x="4088130" y="1257300"/>
                    <a:pt x="4099560" y="1257300"/>
                  </a:cubicBezTo>
                  <a:cubicBezTo>
                    <a:pt x="4098290" y="1254760"/>
                    <a:pt x="4095750" y="1249680"/>
                    <a:pt x="4094480" y="1245870"/>
                  </a:cubicBezTo>
                  <a:cubicBezTo>
                    <a:pt x="4099560" y="1247140"/>
                    <a:pt x="4103370" y="1248410"/>
                    <a:pt x="4105910" y="1249680"/>
                  </a:cubicBezTo>
                  <a:cubicBezTo>
                    <a:pt x="4107180" y="1243330"/>
                    <a:pt x="4107180" y="1236980"/>
                    <a:pt x="4108450" y="1231900"/>
                  </a:cubicBezTo>
                  <a:cubicBezTo>
                    <a:pt x="4109720" y="1225550"/>
                    <a:pt x="4110990" y="1217930"/>
                    <a:pt x="4112260" y="1211580"/>
                  </a:cubicBezTo>
                  <a:cubicBezTo>
                    <a:pt x="4112260" y="1209040"/>
                    <a:pt x="4110990" y="1205230"/>
                    <a:pt x="4112260" y="1201420"/>
                  </a:cubicBezTo>
                  <a:cubicBezTo>
                    <a:pt x="4116070" y="1191260"/>
                    <a:pt x="4117340" y="1176020"/>
                    <a:pt x="4113530" y="1168400"/>
                  </a:cubicBezTo>
                  <a:cubicBezTo>
                    <a:pt x="4116070" y="1165860"/>
                    <a:pt x="4117340" y="1162050"/>
                    <a:pt x="4117340" y="1159510"/>
                  </a:cubicBezTo>
                  <a:cubicBezTo>
                    <a:pt x="4117340" y="1149350"/>
                    <a:pt x="4117340" y="1137920"/>
                    <a:pt x="4116070" y="1127760"/>
                  </a:cubicBezTo>
                  <a:cubicBezTo>
                    <a:pt x="4114800" y="1117600"/>
                    <a:pt x="4113530" y="1108710"/>
                    <a:pt x="4112260" y="1098550"/>
                  </a:cubicBezTo>
                  <a:cubicBezTo>
                    <a:pt x="4110990" y="1096010"/>
                    <a:pt x="4110990" y="1093470"/>
                    <a:pt x="4112260" y="1089660"/>
                  </a:cubicBezTo>
                  <a:cubicBezTo>
                    <a:pt x="4116070" y="1079500"/>
                    <a:pt x="4118610" y="1069340"/>
                    <a:pt x="4110990" y="1059180"/>
                  </a:cubicBezTo>
                  <a:cubicBezTo>
                    <a:pt x="4108450" y="1056640"/>
                    <a:pt x="4109720" y="1050290"/>
                    <a:pt x="4110990" y="1046480"/>
                  </a:cubicBezTo>
                  <a:cubicBezTo>
                    <a:pt x="4114800" y="1032510"/>
                    <a:pt x="4107180" y="1021080"/>
                    <a:pt x="4093210" y="1018540"/>
                  </a:cubicBezTo>
                  <a:lnTo>
                    <a:pt x="4088130" y="1018540"/>
                  </a:lnTo>
                  <a:cubicBezTo>
                    <a:pt x="4089400" y="1014730"/>
                    <a:pt x="4090670" y="1013460"/>
                    <a:pt x="4091940" y="1010920"/>
                  </a:cubicBezTo>
                  <a:cubicBezTo>
                    <a:pt x="4088130" y="1009650"/>
                    <a:pt x="4084320" y="1009650"/>
                    <a:pt x="4081780" y="1007110"/>
                  </a:cubicBezTo>
                  <a:cubicBezTo>
                    <a:pt x="4079240" y="1005840"/>
                    <a:pt x="4077970" y="1002030"/>
                    <a:pt x="4075430" y="1000760"/>
                  </a:cubicBezTo>
                  <a:cubicBezTo>
                    <a:pt x="4065270" y="995680"/>
                    <a:pt x="4053840" y="990600"/>
                    <a:pt x="4042410" y="985520"/>
                  </a:cubicBezTo>
                  <a:cubicBezTo>
                    <a:pt x="4038600" y="984250"/>
                    <a:pt x="4033520" y="984250"/>
                    <a:pt x="4029710" y="984250"/>
                  </a:cubicBezTo>
                  <a:cubicBezTo>
                    <a:pt x="4027170" y="985520"/>
                    <a:pt x="4025900" y="980440"/>
                    <a:pt x="4023360" y="980440"/>
                  </a:cubicBezTo>
                  <a:cubicBezTo>
                    <a:pt x="4005580" y="976630"/>
                    <a:pt x="3987800" y="974090"/>
                    <a:pt x="3970020" y="969010"/>
                  </a:cubicBezTo>
                  <a:cubicBezTo>
                    <a:pt x="3956050" y="963930"/>
                    <a:pt x="3939540" y="974090"/>
                    <a:pt x="3925570" y="963930"/>
                  </a:cubicBezTo>
                  <a:cubicBezTo>
                    <a:pt x="3924300" y="962660"/>
                    <a:pt x="3921760" y="965200"/>
                    <a:pt x="3920490" y="965200"/>
                  </a:cubicBezTo>
                  <a:cubicBezTo>
                    <a:pt x="3909060" y="962660"/>
                    <a:pt x="3898900" y="969010"/>
                    <a:pt x="3887470" y="965200"/>
                  </a:cubicBezTo>
                  <a:cubicBezTo>
                    <a:pt x="3876040" y="961390"/>
                    <a:pt x="3863340" y="960120"/>
                    <a:pt x="3858260" y="948690"/>
                  </a:cubicBezTo>
                  <a:cubicBezTo>
                    <a:pt x="3853180" y="937260"/>
                    <a:pt x="3849370" y="925830"/>
                    <a:pt x="3849370" y="914400"/>
                  </a:cubicBezTo>
                  <a:cubicBezTo>
                    <a:pt x="3850640" y="900430"/>
                    <a:pt x="3856990" y="885190"/>
                    <a:pt x="3832860" y="887730"/>
                  </a:cubicBezTo>
                  <a:cubicBezTo>
                    <a:pt x="3834130" y="885190"/>
                    <a:pt x="3834130" y="882650"/>
                    <a:pt x="3835400" y="881380"/>
                  </a:cubicBezTo>
                  <a:cubicBezTo>
                    <a:pt x="3761740" y="873760"/>
                    <a:pt x="3688080" y="867410"/>
                    <a:pt x="3615690" y="859790"/>
                  </a:cubicBezTo>
                  <a:cubicBezTo>
                    <a:pt x="3613150" y="850900"/>
                    <a:pt x="3610610" y="840740"/>
                    <a:pt x="3608070" y="826770"/>
                  </a:cubicBezTo>
                  <a:cubicBezTo>
                    <a:pt x="3622040" y="842010"/>
                    <a:pt x="3634740" y="850900"/>
                    <a:pt x="3652520" y="849630"/>
                  </a:cubicBezTo>
                  <a:cubicBezTo>
                    <a:pt x="3653790" y="839470"/>
                    <a:pt x="3652520" y="831850"/>
                    <a:pt x="3642360" y="825500"/>
                  </a:cubicBezTo>
                  <a:cubicBezTo>
                    <a:pt x="3641090" y="824230"/>
                    <a:pt x="3639820" y="819150"/>
                    <a:pt x="3641090" y="816610"/>
                  </a:cubicBezTo>
                  <a:cubicBezTo>
                    <a:pt x="3646170" y="803910"/>
                    <a:pt x="3651250" y="792480"/>
                    <a:pt x="3655060" y="781050"/>
                  </a:cubicBezTo>
                  <a:cubicBezTo>
                    <a:pt x="3660140" y="784860"/>
                    <a:pt x="3663950" y="787400"/>
                    <a:pt x="3669030" y="789940"/>
                  </a:cubicBezTo>
                  <a:lnTo>
                    <a:pt x="3671570" y="787400"/>
                  </a:lnTo>
                  <a:lnTo>
                    <a:pt x="3656330" y="764540"/>
                  </a:lnTo>
                  <a:cubicBezTo>
                    <a:pt x="3666490" y="767080"/>
                    <a:pt x="3675380" y="768350"/>
                    <a:pt x="3686810" y="770890"/>
                  </a:cubicBezTo>
                  <a:cubicBezTo>
                    <a:pt x="3683000" y="763270"/>
                    <a:pt x="3679190" y="758190"/>
                    <a:pt x="3679190" y="758190"/>
                  </a:cubicBezTo>
                  <a:cubicBezTo>
                    <a:pt x="3685540" y="753110"/>
                    <a:pt x="3691890" y="748030"/>
                    <a:pt x="3700780" y="741680"/>
                  </a:cubicBezTo>
                  <a:cubicBezTo>
                    <a:pt x="3700780" y="740410"/>
                    <a:pt x="3702050" y="732790"/>
                    <a:pt x="3705860" y="731520"/>
                  </a:cubicBezTo>
                  <a:cubicBezTo>
                    <a:pt x="3713480" y="727710"/>
                    <a:pt x="3716020" y="734060"/>
                    <a:pt x="3718560" y="740410"/>
                  </a:cubicBezTo>
                  <a:cubicBezTo>
                    <a:pt x="3719830" y="744220"/>
                    <a:pt x="3727450" y="745490"/>
                    <a:pt x="3732530" y="746760"/>
                  </a:cubicBezTo>
                  <a:cubicBezTo>
                    <a:pt x="3737610" y="748030"/>
                    <a:pt x="3743960" y="748030"/>
                    <a:pt x="3750310" y="746760"/>
                  </a:cubicBezTo>
                  <a:cubicBezTo>
                    <a:pt x="3760470" y="746760"/>
                    <a:pt x="3770630" y="745490"/>
                    <a:pt x="3784600" y="744220"/>
                  </a:cubicBezTo>
                  <a:cubicBezTo>
                    <a:pt x="3774440" y="741680"/>
                    <a:pt x="3766820" y="739140"/>
                    <a:pt x="3760470" y="737870"/>
                  </a:cubicBezTo>
                  <a:cubicBezTo>
                    <a:pt x="3760470" y="736600"/>
                    <a:pt x="3760470" y="735330"/>
                    <a:pt x="3759200" y="734060"/>
                  </a:cubicBezTo>
                  <a:cubicBezTo>
                    <a:pt x="3769360" y="731520"/>
                    <a:pt x="3779520" y="728980"/>
                    <a:pt x="3788410" y="726440"/>
                  </a:cubicBezTo>
                  <a:cubicBezTo>
                    <a:pt x="3798570" y="728980"/>
                    <a:pt x="3807460" y="732790"/>
                    <a:pt x="3815080" y="735330"/>
                  </a:cubicBezTo>
                  <a:cubicBezTo>
                    <a:pt x="3817620" y="758190"/>
                    <a:pt x="3832860" y="739140"/>
                    <a:pt x="3841750" y="741680"/>
                  </a:cubicBezTo>
                  <a:cubicBezTo>
                    <a:pt x="3839210" y="736600"/>
                    <a:pt x="3835400" y="731520"/>
                    <a:pt x="3831590" y="725170"/>
                  </a:cubicBezTo>
                  <a:cubicBezTo>
                    <a:pt x="3848100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70" y="736600"/>
                  </a:cubicBezTo>
                  <a:cubicBezTo>
                    <a:pt x="3992880" y="735330"/>
                    <a:pt x="3995420" y="735330"/>
                    <a:pt x="3996690" y="734060"/>
                  </a:cubicBezTo>
                  <a:cubicBezTo>
                    <a:pt x="3999230" y="725170"/>
                    <a:pt x="4000500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20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20" y="78740"/>
                  </a:lnTo>
                  <a:cubicBezTo>
                    <a:pt x="2221230" y="80010"/>
                    <a:pt x="2200910" y="85090"/>
                    <a:pt x="2180590" y="86360"/>
                  </a:cubicBezTo>
                  <a:cubicBezTo>
                    <a:pt x="2148840" y="88900"/>
                    <a:pt x="2115820" y="90170"/>
                    <a:pt x="2084070" y="92710"/>
                  </a:cubicBezTo>
                  <a:cubicBezTo>
                    <a:pt x="2076450" y="92710"/>
                    <a:pt x="2067560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0"/>
                  </a:cubicBezTo>
                  <a:cubicBezTo>
                    <a:pt x="29210" y="1938020"/>
                    <a:pt x="29210" y="1967230"/>
                    <a:pt x="34290" y="1968500"/>
                  </a:cubicBezTo>
                  <a:cubicBezTo>
                    <a:pt x="43180" y="1972310"/>
                    <a:pt x="45720" y="1983740"/>
                    <a:pt x="53340" y="1988820"/>
                  </a:cubicBezTo>
                  <a:cubicBezTo>
                    <a:pt x="54610" y="1990090"/>
                    <a:pt x="55880" y="1992630"/>
                    <a:pt x="55880" y="1992630"/>
                  </a:cubicBezTo>
                  <a:cubicBezTo>
                    <a:pt x="45720" y="2004060"/>
                    <a:pt x="60960" y="1998980"/>
                    <a:pt x="63500" y="2004060"/>
                  </a:cubicBezTo>
                  <a:cubicBezTo>
                    <a:pt x="60960" y="2010410"/>
                    <a:pt x="55880" y="2016760"/>
                    <a:pt x="54610" y="2024380"/>
                  </a:cubicBezTo>
                  <a:cubicBezTo>
                    <a:pt x="53340" y="2032000"/>
                    <a:pt x="54610" y="2038350"/>
                    <a:pt x="66040" y="2034540"/>
                  </a:cubicBezTo>
                  <a:cubicBezTo>
                    <a:pt x="64770" y="2045970"/>
                    <a:pt x="63500" y="2056130"/>
                    <a:pt x="62230" y="2067560"/>
                  </a:cubicBezTo>
                  <a:cubicBezTo>
                    <a:pt x="63500" y="2067560"/>
                    <a:pt x="64770" y="2066290"/>
                    <a:pt x="64770" y="2066290"/>
                  </a:cubicBezTo>
                  <a:cubicBezTo>
                    <a:pt x="68580" y="2075180"/>
                    <a:pt x="71120" y="2082800"/>
                    <a:pt x="74930" y="2090420"/>
                  </a:cubicBezTo>
                  <a:cubicBezTo>
                    <a:pt x="81280" y="2090420"/>
                    <a:pt x="87630" y="2091690"/>
                    <a:pt x="95250" y="2092960"/>
                  </a:cubicBezTo>
                  <a:lnTo>
                    <a:pt x="95250" y="2096770"/>
                  </a:lnTo>
                  <a:cubicBezTo>
                    <a:pt x="91440" y="2098040"/>
                    <a:pt x="87630" y="2099310"/>
                    <a:pt x="83820" y="2100580"/>
                  </a:cubicBezTo>
                  <a:cubicBezTo>
                    <a:pt x="85090" y="2101850"/>
                    <a:pt x="87630" y="2101850"/>
                    <a:pt x="87630" y="2101850"/>
                  </a:cubicBezTo>
                  <a:cubicBezTo>
                    <a:pt x="88900" y="2120900"/>
                    <a:pt x="105410" y="2118360"/>
                    <a:pt x="116840" y="2123440"/>
                  </a:cubicBezTo>
                  <a:cubicBezTo>
                    <a:pt x="121920" y="2125980"/>
                    <a:pt x="128270" y="2127250"/>
                    <a:pt x="132080" y="2125980"/>
                  </a:cubicBezTo>
                  <a:cubicBezTo>
                    <a:pt x="139700" y="2122170"/>
                    <a:pt x="144780" y="2123440"/>
                    <a:pt x="144780" y="2131060"/>
                  </a:cubicBezTo>
                  <a:cubicBezTo>
                    <a:pt x="144780" y="2134870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0"/>
                    <a:pt x="265430" y="2128520"/>
                  </a:cubicBezTo>
                  <a:cubicBezTo>
                    <a:pt x="275590" y="2128520"/>
                    <a:pt x="284480" y="2128520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20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40" y="3083560"/>
                    <a:pt x="895350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600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20" y="3026410"/>
                  </a:cubicBezTo>
                  <a:cubicBezTo>
                    <a:pt x="1398270" y="3025140"/>
                    <a:pt x="1405890" y="3018790"/>
                    <a:pt x="1408430" y="3021330"/>
                  </a:cubicBezTo>
                  <a:cubicBezTo>
                    <a:pt x="1421130" y="3031490"/>
                    <a:pt x="1430020" y="3022600"/>
                    <a:pt x="1436370" y="3017520"/>
                  </a:cubicBezTo>
                  <a:cubicBezTo>
                    <a:pt x="1441450" y="3018790"/>
                    <a:pt x="1443990" y="3022600"/>
                    <a:pt x="1446530" y="3021330"/>
                  </a:cubicBezTo>
                  <a:cubicBezTo>
                    <a:pt x="1452880" y="3020060"/>
                    <a:pt x="1460500" y="3018790"/>
                    <a:pt x="1466850" y="3017520"/>
                  </a:cubicBezTo>
                  <a:cubicBezTo>
                    <a:pt x="1480820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800" y="3002280"/>
                    <a:pt x="1583690" y="3004820"/>
                    <a:pt x="1592580" y="3006090"/>
                  </a:cubicBezTo>
                  <a:cubicBezTo>
                    <a:pt x="1595120" y="3006090"/>
                    <a:pt x="1598930" y="3006090"/>
                    <a:pt x="1598930" y="3004820"/>
                  </a:cubicBezTo>
                  <a:cubicBezTo>
                    <a:pt x="1598930" y="2992120"/>
                    <a:pt x="1619250" y="2998470"/>
                    <a:pt x="1616710" y="2984500"/>
                  </a:cubicBezTo>
                  <a:cubicBezTo>
                    <a:pt x="1619250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10" y="2980690"/>
                    <a:pt x="1691640" y="2979420"/>
                    <a:pt x="1700530" y="2985770"/>
                  </a:cubicBezTo>
                  <a:cubicBezTo>
                    <a:pt x="1699260" y="2987040"/>
                    <a:pt x="1696720" y="2988310"/>
                    <a:pt x="1694180" y="2990850"/>
                  </a:cubicBezTo>
                  <a:cubicBezTo>
                    <a:pt x="1709420" y="2987040"/>
                    <a:pt x="1723390" y="2979420"/>
                    <a:pt x="1738630" y="2980690"/>
                  </a:cubicBezTo>
                  <a:cubicBezTo>
                    <a:pt x="1753870" y="2980690"/>
                    <a:pt x="1769110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20" y="2985770"/>
                  </a:cubicBezTo>
                  <a:cubicBezTo>
                    <a:pt x="1805940" y="2974340"/>
                    <a:pt x="1818640" y="2975610"/>
                    <a:pt x="1826260" y="2981960"/>
                  </a:cubicBezTo>
                  <a:cubicBezTo>
                    <a:pt x="1836420" y="2989580"/>
                    <a:pt x="1842770" y="2983230"/>
                    <a:pt x="1851660" y="2981960"/>
                  </a:cubicBezTo>
                  <a:cubicBezTo>
                    <a:pt x="1844040" y="2978150"/>
                    <a:pt x="1837690" y="2974340"/>
                    <a:pt x="1831340" y="2971800"/>
                  </a:cubicBezTo>
                  <a:cubicBezTo>
                    <a:pt x="1832610" y="2970530"/>
                    <a:pt x="1832610" y="2969260"/>
                    <a:pt x="1833880" y="2967990"/>
                  </a:cubicBezTo>
                  <a:cubicBezTo>
                    <a:pt x="1837690" y="2969260"/>
                    <a:pt x="1842770" y="2970530"/>
                    <a:pt x="1846580" y="2973070"/>
                  </a:cubicBezTo>
                  <a:cubicBezTo>
                    <a:pt x="1847850" y="2967990"/>
                    <a:pt x="1850390" y="2964180"/>
                    <a:pt x="1851660" y="2960370"/>
                  </a:cubicBezTo>
                  <a:cubicBezTo>
                    <a:pt x="1864360" y="2966720"/>
                    <a:pt x="1875790" y="2971800"/>
                    <a:pt x="1889760" y="2962910"/>
                  </a:cubicBezTo>
                  <a:cubicBezTo>
                    <a:pt x="1892300" y="2961640"/>
                    <a:pt x="1902460" y="2954020"/>
                    <a:pt x="1899920" y="2966720"/>
                  </a:cubicBezTo>
                  <a:cubicBezTo>
                    <a:pt x="1893570" y="2970530"/>
                    <a:pt x="1887220" y="2974340"/>
                    <a:pt x="1880870" y="2976880"/>
                  </a:cubicBezTo>
                  <a:cubicBezTo>
                    <a:pt x="1880870" y="2978150"/>
                    <a:pt x="1882140" y="2978150"/>
                    <a:pt x="1882140" y="2979420"/>
                  </a:cubicBezTo>
                  <a:cubicBezTo>
                    <a:pt x="1889760" y="2978150"/>
                    <a:pt x="1898650" y="2976880"/>
                    <a:pt x="1907540" y="2975610"/>
                  </a:cubicBezTo>
                  <a:cubicBezTo>
                    <a:pt x="1905000" y="2971800"/>
                    <a:pt x="1903730" y="2969260"/>
                    <a:pt x="1902460" y="2966720"/>
                  </a:cubicBezTo>
                  <a:cubicBezTo>
                    <a:pt x="1911350" y="2967990"/>
                    <a:pt x="1921510" y="2969260"/>
                    <a:pt x="1930400" y="2967990"/>
                  </a:cubicBezTo>
                  <a:cubicBezTo>
                    <a:pt x="1949450" y="2966720"/>
                    <a:pt x="1963420" y="2947670"/>
                    <a:pt x="1986280" y="2955290"/>
                  </a:cubicBezTo>
                  <a:cubicBezTo>
                    <a:pt x="1993900" y="2957830"/>
                    <a:pt x="2011680" y="2955290"/>
                    <a:pt x="2012950" y="2938780"/>
                  </a:cubicBezTo>
                  <a:cubicBezTo>
                    <a:pt x="2012950" y="2942590"/>
                    <a:pt x="2012950" y="2947670"/>
                    <a:pt x="2014220" y="2950210"/>
                  </a:cubicBezTo>
                  <a:cubicBezTo>
                    <a:pt x="2026920" y="2946400"/>
                    <a:pt x="2038350" y="2942590"/>
                    <a:pt x="2051050" y="2938780"/>
                  </a:cubicBezTo>
                  <a:cubicBezTo>
                    <a:pt x="2051050" y="2940050"/>
                    <a:pt x="2048510" y="2943860"/>
                    <a:pt x="2049780" y="2946400"/>
                  </a:cubicBezTo>
                  <a:cubicBezTo>
                    <a:pt x="2049780" y="2950210"/>
                    <a:pt x="2052320" y="2954020"/>
                    <a:pt x="2054860" y="2956560"/>
                  </a:cubicBezTo>
                  <a:cubicBezTo>
                    <a:pt x="2056130" y="2957830"/>
                    <a:pt x="2062480" y="2956560"/>
                    <a:pt x="2062480" y="2955290"/>
                  </a:cubicBezTo>
                  <a:cubicBezTo>
                    <a:pt x="2065020" y="2943860"/>
                    <a:pt x="2073910" y="2945130"/>
                    <a:pt x="2082800" y="2945130"/>
                  </a:cubicBezTo>
                  <a:cubicBezTo>
                    <a:pt x="2090420" y="2945130"/>
                    <a:pt x="2099310" y="2943860"/>
                    <a:pt x="2108200" y="2942590"/>
                  </a:cubicBezTo>
                  <a:cubicBezTo>
                    <a:pt x="2112010" y="2936240"/>
                    <a:pt x="2114550" y="2926080"/>
                    <a:pt x="2127250" y="2938780"/>
                  </a:cubicBezTo>
                  <a:cubicBezTo>
                    <a:pt x="2132330" y="2943860"/>
                    <a:pt x="2145030" y="2942590"/>
                    <a:pt x="2146300" y="2932430"/>
                  </a:cubicBezTo>
                  <a:lnTo>
                    <a:pt x="2199640" y="2932430"/>
                  </a:lnTo>
                  <a:lnTo>
                    <a:pt x="2199640" y="2934970"/>
                  </a:lnTo>
                  <a:cubicBezTo>
                    <a:pt x="2205990" y="2933700"/>
                    <a:pt x="2212340" y="2931160"/>
                    <a:pt x="2217420" y="2929890"/>
                  </a:cubicBezTo>
                  <a:cubicBezTo>
                    <a:pt x="2221230" y="2936240"/>
                    <a:pt x="2225040" y="2942590"/>
                    <a:pt x="2230120" y="2950210"/>
                  </a:cubicBezTo>
                  <a:cubicBezTo>
                    <a:pt x="2239010" y="2926080"/>
                    <a:pt x="2249170" y="2921000"/>
                    <a:pt x="2266950" y="2929890"/>
                  </a:cubicBezTo>
                  <a:cubicBezTo>
                    <a:pt x="2269490" y="2931160"/>
                    <a:pt x="2269490" y="2937510"/>
                    <a:pt x="2270760" y="2942590"/>
                  </a:cubicBezTo>
                  <a:cubicBezTo>
                    <a:pt x="2272030" y="2941320"/>
                    <a:pt x="2279650" y="2938780"/>
                    <a:pt x="2279650" y="2937510"/>
                  </a:cubicBezTo>
                  <a:cubicBezTo>
                    <a:pt x="2278380" y="2927350"/>
                    <a:pt x="2292350" y="2934970"/>
                    <a:pt x="2291080" y="2927350"/>
                  </a:cubicBezTo>
                  <a:cubicBezTo>
                    <a:pt x="2302510" y="2932430"/>
                    <a:pt x="2305050" y="2924810"/>
                    <a:pt x="2307590" y="2919730"/>
                  </a:cubicBezTo>
                  <a:cubicBezTo>
                    <a:pt x="2302510" y="2915920"/>
                    <a:pt x="2299970" y="2913380"/>
                    <a:pt x="2296160" y="2909570"/>
                  </a:cubicBezTo>
                  <a:cubicBezTo>
                    <a:pt x="2297430" y="2908300"/>
                    <a:pt x="2297430" y="2907030"/>
                    <a:pt x="2298700" y="2905760"/>
                  </a:cubicBezTo>
                  <a:cubicBezTo>
                    <a:pt x="2308860" y="2912110"/>
                    <a:pt x="2319020" y="2918460"/>
                    <a:pt x="2325370" y="2922270"/>
                  </a:cubicBezTo>
                  <a:cubicBezTo>
                    <a:pt x="2335530" y="2921000"/>
                    <a:pt x="2344420" y="2921000"/>
                    <a:pt x="2353310" y="2919730"/>
                  </a:cubicBezTo>
                  <a:cubicBezTo>
                    <a:pt x="2362200" y="2918460"/>
                    <a:pt x="2371090" y="2914650"/>
                    <a:pt x="2381250" y="2912110"/>
                  </a:cubicBezTo>
                  <a:cubicBezTo>
                    <a:pt x="2382520" y="2914650"/>
                    <a:pt x="2383790" y="2915920"/>
                    <a:pt x="2385060" y="2918460"/>
                  </a:cubicBezTo>
                  <a:cubicBezTo>
                    <a:pt x="2388870" y="2913380"/>
                    <a:pt x="2391410" y="2908300"/>
                    <a:pt x="2396490" y="2899410"/>
                  </a:cubicBezTo>
                  <a:lnTo>
                    <a:pt x="2396490" y="2919730"/>
                  </a:lnTo>
                  <a:cubicBezTo>
                    <a:pt x="2407920" y="2912110"/>
                    <a:pt x="2416810" y="2905760"/>
                    <a:pt x="2424430" y="2899410"/>
                  </a:cubicBezTo>
                  <a:cubicBezTo>
                    <a:pt x="2429510" y="2908300"/>
                    <a:pt x="2433320" y="2917190"/>
                    <a:pt x="2437130" y="2924810"/>
                  </a:cubicBezTo>
                  <a:cubicBezTo>
                    <a:pt x="2438400" y="2924810"/>
                    <a:pt x="2438400" y="2923540"/>
                    <a:pt x="2439670" y="2923540"/>
                  </a:cubicBezTo>
                  <a:cubicBezTo>
                    <a:pt x="2438400" y="2918460"/>
                    <a:pt x="2437130" y="2913380"/>
                    <a:pt x="2434590" y="2907030"/>
                  </a:cubicBezTo>
                  <a:lnTo>
                    <a:pt x="2499360" y="2907030"/>
                  </a:lnTo>
                  <a:cubicBezTo>
                    <a:pt x="2505710" y="2895600"/>
                    <a:pt x="2519680" y="2894330"/>
                    <a:pt x="2531110" y="2905760"/>
                  </a:cubicBezTo>
                  <a:cubicBezTo>
                    <a:pt x="2547620" y="2922270"/>
                    <a:pt x="2550160" y="2922270"/>
                    <a:pt x="2560320" y="2898140"/>
                  </a:cubicBezTo>
                  <a:cubicBezTo>
                    <a:pt x="2565400" y="2900680"/>
                    <a:pt x="2570480" y="2903220"/>
                    <a:pt x="2576830" y="2907030"/>
                  </a:cubicBezTo>
                  <a:cubicBezTo>
                    <a:pt x="2584450" y="2890520"/>
                    <a:pt x="2597150" y="2890520"/>
                    <a:pt x="2612390" y="2895600"/>
                  </a:cubicBezTo>
                  <a:cubicBezTo>
                    <a:pt x="2620010" y="2898140"/>
                    <a:pt x="2628900" y="2893060"/>
                    <a:pt x="2637790" y="2890520"/>
                  </a:cubicBezTo>
                  <a:lnTo>
                    <a:pt x="2644140" y="2896870"/>
                  </a:lnTo>
                  <a:cubicBezTo>
                    <a:pt x="2651760" y="2894330"/>
                    <a:pt x="2658110" y="2893060"/>
                    <a:pt x="2664460" y="2890520"/>
                  </a:cubicBezTo>
                  <a:cubicBezTo>
                    <a:pt x="2665730" y="2894330"/>
                    <a:pt x="2665730" y="2896870"/>
                    <a:pt x="2667000" y="2903220"/>
                  </a:cubicBezTo>
                  <a:cubicBezTo>
                    <a:pt x="2672080" y="2898140"/>
                    <a:pt x="2675890" y="2893060"/>
                    <a:pt x="2682240" y="2886710"/>
                  </a:cubicBezTo>
                  <a:cubicBezTo>
                    <a:pt x="2687320" y="2893060"/>
                    <a:pt x="2691130" y="2899410"/>
                    <a:pt x="2696210" y="2905760"/>
                  </a:cubicBezTo>
                  <a:cubicBezTo>
                    <a:pt x="2705100" y="2905760"/>
                    <a:pt x="2719070" y="2913380"/>
                    <a:pt x="2721610" y="2893060"/>
                  </a:cubicBezTo>
                  <a:cubicBezTo>
                    <a:pt x="2721610" y="2890520"/>
                    <a:pt x="2729230" y="2886710"/>
                    <a:pt x="2733040" y="2885440"/>
                  </a:cubicBezTo>
                  <a:cubicBezTo>
                    <a:pt x="2740660" y="2884170"/>
                    <a:pt x="2748280" y="2882900"/>
                    <a:pt x="2755900" y="2882900"/>
                  </a:cubicBezTo>
                  <a:cubicBezTo>
                    <a:pt x="2753360" y="2877820"/>
                    <a:pt x="2750820" y="2874010"/>
                    <a:pt x="2747010" y="2867660"/>
                  </a:cubicBezTo>
                  <a:cubicBezTo>
                    <a:pt x="2757170" y="2870200"/>
                    <a:pt x="2764790" y="2870200"/>
                    <a:pt x="2771140" y="2872740"/>
                  </a:cubicBezTo>
                  <a:cubicBezTo>
                    <a:pt x="2785110" y="2879090"/>
                    <a:pt x="2796540" y="2879090"/>
                    <a:pt x="2810510" y="2868930"/>
                  </a:cubicBezTo>
                  <a:cubicBezTo>
                    <a:pt x="2807970" y="2867660"/>
                    <a:pt x="2805430" y="2865120"/>
                    <a:pt x="2802890" y="2863850"/>
                  </a:cubicBezTo>
                  <a:cubicBezTo>
                    <a:pt x="2804160" y="2860040"/>
                    <a:pt x="2806700" y="2856230"/>
                    <a:pt x="2807970" y="2852420"/>
                  </a:cubicBezTo>
                  <a:cubicBezTo>
                    <a:pt x="2813050" y="2837180"/>
                    <a:pt x="2825750" y="2847340"/>
                    <a:pt x="2834640" y="2843530"/>
                  </a:cubicBezTo>
                  <a:cubicBezTo>
                    <a:pt x="2834640" y="2843530"/>
                    <a:pt x="2839720" y="2848610"/>
                    <a:pt x="2840990" y="2852420"/>
                  </a:cubicBezTo>
                  <a:cubicBezTo>
                    <a:pt x="2844800" y="2860040"/>
                    <a:pt x="2847340" y="2868930"/>
                    <a:pt x="2851150" y="2877820"/>
                  </a:cubicBezTo>
                  <a:cubicBezTo>
                    <a:pt x="2874010" y="2863850"/>
                    <a:pt x="2894330" y="2868930"/>
                    <a:pt x="2914650" y="2871470"/>
                  </a:cubicBezTo>
                  <a:cubicBezTo>
                    <a:pt x="2909570" y="2868930"/>
                    <a:pt x="2905760" y="2866390"/>
                    <a:pt x="2901950" y="2863850"/>
                  </a:cubicBezTo>
                  <a:cubicBezTo>
                    <a:pt x="2901950" y="2862580"/>
                    <a:pt x="2903220" y="2861310"/>
                    <a:pt x="2903220" y="2860040"/>
                  </a:cubicBezTo>
                  <a:cubicBezTo>
                    <a:pt x="2908300" y="2861310"/>
                    <a:pt x="2914650" y="2863850"/>
                    <a:pt x="2919730" y="2865120"/>
                  </a:cubicBezTo>
                  <a:cubicBezTo>
                    <a:pt x="2919730" y="2863850"/>
                    <a:pt x="2919730" y="2862580"/>
                    <a:pt x="2918460" y="2861310"/>
                  </a:cubicBezTo>
                  <a:cubicBezTo>
                    <a:pt x="2922270" y="2860040"/>
                    <a:pt x="2928620" y="2857500"/>
                    <a:pt x="2929890" y="2858770"/>
                  </a:cubicBezTo>
                  <a:cubicBezTo>
                    <a:pt x="2937510" y="2874010"/>
                    <a:pt x="2950210" y="2862580"/>
                    <a:pt x="2961640" y="2866390"/>
                  </a:cubicBezTo>
                  <a:cubicBezTo>
                    <a:pt x="2959100" y="2856230"/>
                    <a:pt x="2957830" y="2848610"/>
                    <a:pt x="2956560" y="2843530"/>
                  </a:cubicBezTo>
                  <a:cubicBezTo>
                    <a:pt x="2961640" y="2838450"/>
                    <a:pt x="2966720" y="2834640"/>
                    <a:pt x="2974340" y="2829560"/>
                  </a:cubicBezTo>
                  <a:cubicBezTo>
                    <a:pt x="2974340" y="2835910"/>
                    <a:pt x="2973070" y="2842260"/>
                    <a:pt x="2973070" y="2848610"/>
                  </a:cubicBezTo>
                  <a:cubicBezTo>
                    <a:pt x="2973070" y="2854960"/>
                    <a:pt x="2974340" y="2861310"/>
                    <a:pt x="2976880" y="2865120"/>
                  </a:cubicBezTo>
                  <a:cubicBezTo>
                    <a:pt x="2978150" y="2867660"/>
                    <a:pt x="2985770" y="2865120"/>
                    <a:pt x="2990850" y="2863850"/>
                  </a:cubicBezTo>
                  <a:cubicBezTo>
                    <a:pt x="2999740" y="2860040"/>
                    <a:pt x="3008630" y="2854960"/>
                    <a:pt x="3017520" y="2865120"/>
                  </a:cubicBezTo>
                  <a:cubicBezTo>
                    <a:pt x="3018790" y="2866390"/>
                    <a:pt x="3023870" y="2865120"/>
                    <a:pt x="3026410" y="2862580"/>
                  </a:cubicBezTo>
                  <a:cubicBezTo>
                    <a:pt x="3032760" y="2856230"/>
                    <a:pt x="3037840" y="2847340"/>
                    <a:pt x="3045460" y="2861310"/>
                  </a:cubicBezTo>
                  <a:cubicBezTo>
                    <a:pt x="3046730" y="2862580"/>
                    <a:pt x="3054350" y="2862580"/>
                    <a:pt x="3058160" y="2861310"/>
                  </a:cubicBezTo>
                  <a:cubicBezTo>
                    <a:pt x="3067050" y="2857500"/>
                    <a:pt x="3074670" y="2853690"/>
                    <a:pt x="3083560" y="2848610"/>
                  </a:cubicBezTo>
                  <a:cubicBezTo>
                    <a:pt x="3082290" y="2852420"/>
                    <a:pt x="3081020" y="2854960"/>
                    <a:pt x="3081020" y="2857500"/>
                  </a:cubicBezTo>
                  <a:cubicBezTo>
                    <a:pt x="3091180" y="2862580"/>
                    <a:pt x="3100070" y="2865120"/>
                    <a:pt x="3107690" y="2853690"/>
                  </a:cubicBezTo>
                  <a:cubicBezTo>
                    <a:pt x="3110230" y="2849880"/>
                    <a:pt x="3119120" y="2849880"/>
                    <a:pt x="3125470" y="2848610"/>
                  </a:cubicBezTo>
                  <a:cubicBezTo>
                    <a:pt x="3121660" y="2844800"/>
                    <a:pt x="3116580" y="2842260"/>
                    <a:pt x="3111500" y="2838450"/>
                  </a:cubicBezTo>
                  <a:cubicBezTo>
                    <a:pt x="3133090" y="2825750"/>
                    <a:pt x="3135630" y="2827020"/>
                    <a:pt x="3135630" y="2844800"/>
                  </a:cubicBezTo>
                  <a:cubicBezTo>
                    <a:pt x="3138170" y="2839720"/>
                    <a:pt x="3139440" y="2835910"/>
                    <a:pt x="3143250" y="2828290"/>
                  </a:cubicBezTo>
                  <a:cubicBezTo>
                    <a:pt x="3162300" y="2829560"/>
                    <a:pt x="3181350" y="2832100"/>
                    <a:pt x="3201670" y="2833370"/>
                  </a:cubicBezTo>
                  <a:lnTo>
                    <a:pt x="3201670" y="2839720"/>
                  </a:lnTo>
                  <a:lnTo>
                    <a:pt x="3194050" y="2839720"/>
                  </a:lnTo>
                  <a:cubicBezTo>
                    <a:pt x="3178810" y="2840990"/>
                    <a:pt x="3163570" y="2840990"/>
                    <a:pt x="3148330" y="2842260"/>
                  </a:cubicBezTo>
                  <a:cubicBezTo>
                    <a:pt x="3153410" y="2844800"/>
                    <a:pt x="3159760" y="2848610"/>
                    <a:pt x="3164840" y="2851150"/>
                  </a:cubicBezTo>
                  <a:cubicBezTo>
                    <a:pt x="3167380" y="2844800"/>
                    <a:pt x="3168650" y="2846070"/>
                    <a:pt x="3175000" y="2848610"/>
                  </a:cubicBezTo>
                  <a:cubicBezTo>
                    <a:pt x="3183890" y="2851150"/>
                    <a:pt x="3194050" y="2851150"/>
                    <a:pt x="3204210" y="2852420"/>
                  </a:cubicBezTo>
                  <a:cubicBezTo>
                    <a:pt x="3209290" y="2852420"/>
                    <a:pt x="3214370" y="2853690"/>
                    <a:pt x="3220720" y="2854960"/>
                  </a:cubicBezTo>
                  <a:cubicBezTo>
                    <a:pt x="3221990" y="2851150"/>
                    <a:pt x="3224530" y="2846070"/>
                    <a:pt x="3227070" y="2839720"/>
                  </a:cubicBezTo>
                  <a:cubicBezTo>
                    <a:pt x="3241040" y="2862580"/>
                    <a:pt x="3251200" y="2861310"/>
                    <a:pt x="3267710" y="2838450"/>
                  </a:cubicBezTo>
                  <a:cubicBezTo>
                    <a:pt x="3267710" y="2842260"/>
                    <a:pt x="3268980" y="2844800"/>
                    <a:pt x="3268980" y="2847340"/>
                  </a:cubicBezTo>
                  <a:cubicBezTo>
                    <a:pt x="3274060" y="2847340"/>
                    <a:pt x="3277870" y="2847340"/>
                    <a:pt x="3282950" y="2846070"/>
                  </a:cubicBezTo>
                  <a:cubicBezTo>
                    <a:pt x="3281680" y="2848610"/>
                    <a:pt x="3280410" y="2851150"/>
                    <a:pt x="3279140" y="2852420"/>
                  </a:cubicBezTo>
                  <a:lnTo>
                    <a:pt x="3281680" y="2854960"/>
                  </a:lnTo>
                  <a:cubicBezTo>
                    <a:pt x="3285490" y="2851150"/>
                    <a:pt x="3289300" y="2847340"/>
                    <a:pt x="3295650" y="2842260"/>
                  </a:cubicBezTo>
                  <a:cubicBezTo>
                    <a:pt x="3300730" y="2844800"/>
                    <a:pt x="3307080" y="2847340"/>
                    <a:pt x="3312160" y="2849880"/>
                  </a:cubicBezTo>
                  <a:cubicBezTo>
                    <a:pt x="3317240" y="2846070"/>
                    <a:pt x="3323590" y="2842260"/>
                    <a:pt x="3329940" y="2838450"/>
                  </a:cubicBezTo>
                  <a:cubicBezTo>
                    <a:pt x="3338830" y="2856230"/>
                    <a:pt x="3350260" y="2858770"/>
                    <a:pt x="3360420" y="2846070"/>
                  </a:cubicBezTo>
                  <a:cubicBezTo>
                    <a:pt x="3375660" y="2847340"/>
                    <a:pt x="3388360" y="2848610"/>
                    <a:pt x="3397250" y="2848610"/>
                  </a:cubicBezTo>
                  <a:cubicBezTo>
                    <a:pt x="3398520" y="2839720"/>
                    <a:pt x="3399790" y="2833370"/>
                    <a:pt x="3401060" y="2827020"/>
                  </a:cubicBezTo>
                  <a:cubicBezTo>
                    <a:pt x="3406140" y="2828290"/>
                    <a:pt x="3409950" y="2829560"/>
                    <a:pt x="3415030" y="2830830"/>
                  </a:cubicBezTo>
                  <a:cubicBezTo>
                    <a:pt x="3417570" y="2832100"/>
                    <a:pt x="3420110" y="2834640"/>
                    <a:pt x="3422650" y="2835910"/>
                  </a:cubicBezTo>
                  <a:cubicBezTo>
                    <a:pt x="3418840" y="2837180"/>
                    <a:pt x="3415030" y="2837180"/>
                    <a:pt x="3411220" y="2838450"/>
                  </a:cubicBezTo>
                  <a:cubicBezTo>
                    <a:pt x="3422650" y="2848610"/>
                    <a:pt x="3431540" y="2846070"/>
                    <a:pt x="3440430" y="2838450"/>
                  </a:cubicBezTo>
                  <a:cubicBezTo>
                    <a:pt x="3436620" y="2848610"/>
                    <a:pt x="3448050" y="2847340"/>
                    <a:pt x="3449320" y="2847340"/>
                  </a:cubicBezTo>
                  <a:cubicBezTo>
                    <a:pt x="3465830" y="2840990"/>
                    <a:pt x="3481070" y="2837180"/>
                    <a:pt x="3498850" y="2847340"/>
                  </a:cubicBezTo>
                  <a:cubicBezTo>
                    <a:pt x="3501390" y="2834640"/>
                    <a:pt x="3503930" y="2824480"/>
                    <a:pt x="3505200" y="2814320"/>
                  </a:cubicBezTo>
                  <a:cubicBezTo>
                    <a:pt x="3511550" y="2815590"/>
                    <a:pt x="3516630" y="2815590"/>
                    <a:pt x="3522980" y="2816860"/>
                  </a:cubicBezTo>
                  <a:cubicBezTo>
                    <a:pt x="3528060" y="2816860"/>
                    <a:pt x="3533140" y="2818130"/>
                    <a:pt x="3538220" y="2818130"/>
                  </a:cubicBezTo>
                  <a:lnTo>
                    <a:pt x="3538220" y="2821940"/>
                  </a:lnTo>
                  <a:cubicBezTo>
                    <a:pt x="3533140" y="2823210"/>
                    <a:pt x="3529330" y="2824480"/>
                    <a:pt x="3524250" y="2825750"/>
                  </a:cubicBezTo>
                  <a:lnTo>
                    <a:pt x="3524250" y="2829560"/>
                  </a:lnTo>
                  <a:cubicBezTo>
                    <a:pt x="3542030" y="2833370"/>
                    <a:pt x="3558540" y="2837180"/>
                    <a:pt x="3576320" y="2839720"/>
                  </a:cubicBezTo>
                  <a:cubicBezTo>
                    <a:pt x="3580130" y="2840990"/>
                    <a:pt x="3585210" y="2837180"/>
                    <a:pt x="3591560" y="2833370"/>
                  </a:cubicBezTo>
                  <a:cubicBezTo>
                    <a:pt x="3594100" y="2834640"/>
                    <a:pt x="3600450" y="2837180"/>
                    <a:pt x="3608070" y="2838450"/>
                  </a:cubicBezTo>
                  <a:cubicBezTo>
                    <a:pt x="3627120" y="2840990"/>
                    <a:pt x="3647440" y="2843530"/>
                    <a:pt x="3662680" y="2827020"/>
                  </a:cubicBezTo>
                  <a:cubicBezTo>
                    <a:pt x="3663950" y="2840990"/>
                    <a:pt x="3676650" y="2832100"/>
                    <a:pt x="3683000" y="2837180"/>
                  </a:cubicBezTo>
                  <a:cubicBezTo>
                    <a:pt x="3683000" y="2837180"/>
                    <a:pt x="3689350" y="2832100"/>
                    <a:pt x="3691890" y="2829560"/>
                  </a:cubicBezTo>
                  <a:cubicBezTo>
                    <a:pt x="3691890" y="2829560"/>
                    <a:pt x="3690620" y="2828290"/>
                    <a:pt x="3690620" y="2827020"/>
                  </a:cubicBezTo>
                  <a:cubicBezTo>
                    <a:pt x="3693160" y="2828290"/>
                    <a:pt x="3694430" y="2832100"/>
                    <a:pt x="3696970" y="2830830"/>
                  </a:cubicBezTo>
                  <a:cubicBezTo>
                    <a:pt x="3708400" y="2830830"/>
                    <a:pt x="3718560" y="2829560"/>
                    <a:pt x="3726180" y="2829560"/>
                  </a:cubicBezTo>
                  <a:cubicBezTo>
                    <a:pt x="3732530" y="2833370"/>
                    <a:pt x="3736340" y="2837180"/>
                    <a:pt x="3738880" y="2835910"/>
                  </a:cubicBezTo>
                  <a:cubicBezTo>
                    <a:pt x="3754120" y="2834640"/>
                    <a:pt x="3768090" y="2830830"/>
                    <a:pt x="3782060" y="2830830"/>
                  </a:cubicBezTo>
                  <a:cubicBezTo>
                    <a:pt x="3796030" y="2838450"/>
                    <a:pt x="3793490" y="2824480"/>
                    <a:pt x="3790950" y="2816860"/>
                  </a:cubicBezTo>
                  <a:cubicBezTo>
                    <a:pt x="3796030" y="2811780"/>
                    <a:pt x="3801110" y="2807970"/>
                    <a:pt x="3802380" y="2806700"/>
                  </a:cubicBezTo>
                  <a:cubicBezTo>
                    <a:pt x="3810000" y="2806700"/>
                    <a:pt x="3815080" y="2807970"/>
                    <a:pt x="3818890" y="2806700"/>
                  </a:cubicBezTo>
                  <a:cubicBezTo>
                    <a:pt x="3823970" y="2802890"/>
                    <a:pt x="3827780" y="2796540"/>
                    <a:pt x="3834130" y="2788920"/>
                  </a:cubicBezTo>
                  <a:cubicBezTo>
                    <a:pt x="3841750" y="2787650"/>
                    <a:pt x="3854450" y="2785110"/>
                    <a:pt x="3868420" y="2782570"/>
                  </a:cubicBezTo>
                  <a:cubicBezTo>
                    <a:pt x="3868420" y="2782570"/>
                    <a:pt x="3868420" y="2780030"/>
                    <a:pt x="3869690" y="2777490"/>
                  </a:cubicBezTo>
                  <a:cubicBezTo>
                    <a:pt x="3874770" y="2769870"/>
                    <a:pt x="3887470" y="2767330"/>
                    <a:pt x="3879850" y="2753360"/>
                  </a:cubicBezTo>
                  <a:cubicBezTo>
                    <a:pt x="3878580" y="2750820"/>
                    <a:pt x="3878580" y="2743200"/>
                    <a:pt x="3881120" y="2740660"/>
                  </a:cubicBezTo>
                  <a:cubicBezTo>
                    <a:pt x="3890010" y="2729230"/>
                    <a:pt x="3890010" y="2727960"/>
                    <a:pt x="3874770" y="2722880"/>
                  </a:cubicBezTo>
                  <a:cubicBezTo>
                    <a:pt x="3876040" y="2713990"/>
                    <a:pt x="3867150" y="2702560"/>
                    <a:pt x="3879850" y="2701290"/>
                  </a:cubicBezTo>
                  <a:cubicBezTo>
                    <a:pt x="3883660" y="2693670"/>
                    <a:pt x="3884930" y="2689860"/>
                    <a:pt x="3887470" y="2686050"/>
                  </a:cubicBezTo>
                  <a:cubicBezTo>
                    <a:pt x="3888740" y="2683510"/>
                    <a:pt x="3892550" y="2680970"/>
                    <a:pt x="3892550" y="2678430"/>
                  </a:cubicBezTo>
                  <a:cubicBezTo>
                    <a:pt x="3892550" y="2673350"/>
                    <a:pt x="3890010" y="2667000"/>
                    <a:pt x="3891280" y="2663190"/>
                  </a:cubicBezTo>
                  <a:cubicBezTo>
                    <a:pt x="3895090" y="2649220"/>
                    <a:pt x="3896360" y="2636520"/>
                    <a:pt x="3873500" y="2631440"/>
                  </a:cubicBezTo>
                  <a:cubicBezTo>
                    <a:pt x="3882390" y="2627630"/>
                    <a:pt x="3886200" y="2625090"/>
                    <a:pt x="3892550" y="2622550"/>
                  </a:cubicBezTo>
                  <a:cubicBezTo>
                    <a:pt x="3882390" y="2617470"/>
                    <a:pt x="3873500" y="2613660"/>
                    <a:pt x="3862070" y="2608580"/>
                  </a:cubicBezTo>
                  <a:lnTo>
                    <a:pt x="3873500" y="2608580"/>
                  </a:lnTo>
                  <a:lnTo>
                    <a:pt x="3873500" y="2604770"/>
                  </a:lnTo>
                  <a:cubicBezTo>
                    <a:pt x="3867150" y="2604770"/>
                    <a:pt x="3862070" y="2603500"/>
                    <a:pt x="3855720" y="2603500"/>
                  </a:cubicBezTo>
                  <a:cubicBezTo>
                    <a:pt x="3855720" y="2604770"/>
                    <a:pt x="3855720" y="2606040"/>
                    <a:pt x="3854450" y="2607310"/>
                  </a:cubicBezTo>
                  <a:cubicBezTo>
                    <a:pt x="3853180" y="2604770"/>
                    <a:pt x="3851910" y="2602230"/>
                    <a:pt x="3850640" y="2598420"/>
                  </a:cubicBezTo>
                  <a:cubicBezTo>
                    <a:pt x="3883660" y="2590800"/>
                    <a:pt x="4104640" y="2566670"/>
                    <a:pt x="4084320" y="2562860"/>
                  </a:cubicBezTo>
                  <a:cubicBezTo>
                    <a:pt x="4094480" y="2553970"/>
                    <a:pt x="4090670" y="2538730"/>
                    <a:pt x="4108450" y="2537460"/>
                  </a:cubicBezTo>
                  <a:cubicBezTo>
                    <a:pt x="4113530" y="2537460"/>
                    <a:pt x="4122420" y="2528570"/>
                    <a:pt x="4123690" y="2522220"/>
                  </a:cubicBezTo>
                  <a:cubicBezTo>
                    <a:pt x="4126230" y="2513330"/>
                    <a:pt x="4123690" y="2501900"/>
                    <a:pt x="4126230" y="2493010"/>
                  </a:cubicBezTo>
                  <a:cubicBezTo>
                    <a:pt x="4128770" y="2480310"/>
                    <a:pt x="4133850" y="2467610"/>
                    <a:pt x="4137660" y="2457450"/>
                  </a:cubicBezTo>
                  <a:cubicBezTo>
                    <a:pt x="4133850" y="2451100"/>
                    <a:pt x="4130040" y="2444750"/>
                    <a:pt x="4127500" y="2440940"/>
                  </a:cubicBezTo>
                  <a:cubicBezTo>
                    <a:pt x="4132580" y="2437130"/>
                    <a:pt x="4135120" y="2434590"/>
                    <a:pt x="4138930" y="2433320"/>
                  </a:cubicBezTo>
                  <a:cubicBezTo>
                    <a:pt x="4137660" y="2432050"/>
                    <a:pt x="4137660" y="2430780"/>
                    <a:pt x="4136390" y="2429510"/>
                  </a:cubicBezTo>
                  <a:cubicBezTo>
                    <a:pt x="4132580" y="2430780"/>
                    <a:pt x="4128770" y="2432050"/>
                    <a:pt x="4124960" y="2433320"/>
                  </a:cubicBezTo>
                  <a:cubicBezTo>
                    <a:pt x="4146550" y="2415540"/>
                    <a:pt x="4151630" y="2382520"/>
                    <a:pt x="4133850" y="2367280"/>
                  </a:cubicBezTo>
                  <a:cubicBezTo>
                    <a:pt x="4132580" y="2369820"/>
                    <a:pt x="4130040" y="2372360"/>
                    <a:pt x="4128770" y="2374900"/>
                  </a:cubicBezTo>
                  <a:cubicBezTo>
                    <a:pt x="4123690" y="2366010"/>
                    <a:pt x="4109720" y="2363470"/>
                    <a:pt x="4116070" y="2349500"/>
                  </a:cubicBezTo>
                  <a:cubicBezTo>
                    <a:pt x="4116070" y="2349500"/>
                    <a:pt x="4114800" y="2346960"/>
                    <a:pt x="4113530" y="2346960"/>
                  </a:cubicBezTo>
                  <a:cubicBezTo>
                    <a:pt x="4107180" y="2344420"/>
                    <a:pt x="4108450" y="2340610"/>
                    <a:pt x="4105910" y="2335530"/>
                  </a:cubicBezTo>
                  <a:cubicBezTo>
                    <a:pt x="4102100" y="2324100"/>
                    <a:pt x="4103370" y="2312670"/>
                    <a:pt x="4103370" y="2302510"/>
                  </a:cubicBezTo>
                  <a:lnTo>
                    <a:pt x="4103370" y="2256790"/>
                  </a:lnTo>
                  <a:cubicBezTo>
                    <a:pt x="4103370" y="2246630"/>
                    <a:pt x="4108450" y="2241550"/>
                    <a:pt x="4118610" y="2244090"/>
                  </a:cubicBezTo>
                  <a:cubicBezTo>
                    <a:pt x="4118610" y="2244090"/>
                    <a:pt x="4119880" y="2242820"/>
                    <a:pt x="4121150" y="2242820"/>
                  </a:cubicBezTo>
                  <a:cubicBezTo>
                    <a:pt x="4117340" y="2240280"/>
                    <a:pt x="4114800" y="2239010"/>
                    <a:pt x="4112260" y="2236470"/>
                  </a:cubicBezTo>
                  <a:cubicBezTo>
                    <a:pt x="4112260" y="2235200"/>
                    <a:pt x="4113530" y="2233930"/>
                    <a:pt x="4113530" y="2232660"/>
                  </a:cubicBezTo>
                  <a:cubicBezTo>
                    <a:pt x="4122420" y="2235200"/>
                    <a:pt x="4131310" y="2239010"/>
                    <a:pt x="4137660" y="2241550"/>
                  </a:cubicBezTo>
                  <a:cubicBezTo>
                    <a:pt x="4145280" y="2231390"/>
                    <a:pt x="4151630" y="2223770"/>
                    <a:pt x="4156710" y="2218690"/>
                  </a:cubicBezTo>
                  <a:lnTo>
                    <a:pt x="4156710" y="2195830"/>
                  </a:lnTo>
                  <a:cubicBezTo>
                    <a:pt x="4154170" y="2195830"/>
                    <a:pt x="4150360" y="2197100"/>
                    <a:pt x="4146550" y="2197100"/>
                  </a:cubicBezTo>
                  <a:cubicBezTo>
                    <a:pt x="4144010" y="2190750"/>
                    <a:pt x="4142740" y="2184400"/>
                    <a:pt x="4140200" y="2175510"/>
                  </a:cubicBezTo>
                  <a:cubicBezTo>
                    <a:pt x="4146550" y="2179320"/>
                    <a:pt x="4149090" y="2181860"/>
                    <a:pt x="4151630" y="2183130"/>
                  </a:cubicBezTo>
                  <a:cubicBezTo>
                    <a:pt x="4154170" y="2181860"/>
                    <a:pt x="4157980" y="2180590"/>
                    <a:pt x="4161790" y="2178050"/>
                  </a:cubicBezTo>
                  <a:cubicBezTo>
                    <a:pt x="4160520" y="2176780"/>
                    <a:pt x="4159250" y="2175510"/>
                    <a:pt x="4159250" y="2174240"/>
                  </a:cubicBezTo>
                  <a:cubicBezTo>
                    <a:pt x="4155440" y="2174240"/>
                    <a:pt x="4151630" y="2172970"/>
                    <a:pt x="4150360" y="2172970"/>
                  </a:cubicBezTo>
                  <a:cubicBezTo>
                    <a:pt x="4152900" y="2165350"/>
                    <a:pt x="4157980" y="2157730"/>
                    <a:pt x="4155440" y="2153920"/>
                  </a:cubicBezTo>
                  <a:cubicBezTo>
                    <a:pt x="4149090" y="2137410"/>
                    <a:pt x="4155440" y="2124710"/>
                    <a:pt x="4161790" y="2110740"/>
                  </a:cubicBezTo>
                  <a:cubicBezTo>
                    <a:pt x="4163060" y="2106930"/>
                    <a:pt x="4161790" y="2103120"/>
                    <a:pt x="4161790" y="2099310"/>
                  </a:cubicBezTo>
                  <a:cubicBezTo>
                    <a:pt x="4163060" y="2082800"/>
                    <a:pt x="4164330" y="2067560"/>
                    <a:pt x="4165600" y="2044700"/>
                  </a:cubicBezTo>
                  <a:cubicBezTo>
                    <a:pt x="4160520" y="2042160"/>
                    <a:pt x="4152900" y="2035810"/>
                    <a:pt x="4144010" y="2030730"/>
                  </a:cubicBezTo>
                  <a:cubicBezTo>
                    <a:pt x="4136390" y="2026920"/>
                    <a:pt x="4128770" y="2025650"/>
                    <a:pt x="4121150" y="2023110"/>
                  </a:cubicBezTo>
                  <a:cubicBezTo>
                    <a:pt x="4117340" y="2021840"/>
                    <a:pt x="4112260" y="2023110"/>
                    <a:pt x="4108450" y="2021840"/>
                  </a:cubicBezTo>
                  <a:cubicBezTo>
                    <a:pt x="4076700" y="2018030"/>
                    <a:pt x="4043680" y="2012950"/>
                    <a:pt x="4011930" y="2009140"/>
                  </a:cubicBezTo>
                  <a:cubicBezTo>
                    <a:pt x="3985260" y="2005330"/>
                    <a:pt x="3958590" y="2001520"/>
                    <a:pt x="3933190" y="1997710"/>
                  </a:cubicBezTo>
                  <a:cubicBezTo>
                    <a:pt x="3926840" y="1996440"/>
                    <a:pt x="3920490" y="1993900"/>
                    <a:pt x="3912870" y="1993900"/>
                  </a:cubicBezTo>
                  <a:cubicBezTo>
                    <a:pt x="3896360" y="1992630"/>
                    <a:pt x="3878580" y="1992630"/>
                    <a:pt x="3862070" y="1992630"/>
                  </a:cubicBezTo>
                  <a:cubicBezTo>
                    <a:pt x="3853180" y="1992630"/>
                    <a:pt x="3845560" y="1992630"/>
                    <a:pt x="3836670" y="1991360"/>
                  </a:cubicBezTo>
                  <a:cubicBezTo>
                    <a:pt x="3821430" y="1990090"/>
                    <a:pt x="3806190" y="1987550"/>
                    <a:pt x="3790950" y="1986280"/>
                  </a:cubicBezTo>
                  <a:lnTo>
                    <a:pt x="3790950" y="1982470"/>
                  </a:lnTo>
                  <a:cubicBezTo>
                    <a:pt x="3829050" y="1979930"/>
                    <a:pt x="3868420" y="1976120"/>
                    <a:pt x="3907790" y="1983740"/>
                  </a:cubicBezTo>
                  <a:cubicBezTo>
                    <a:pt x="3906520" y="1979930"/>
                    <a:pt x="3905250" y="1976120"/>
                    <a:pt x="3903980" y="1973580"/>
                  </a:cubicBezTo>
                  <a:cubicBezTo>
                    <a:pt x="3912870" y="1972310"/>
                    <a:pt x="3919220" y="1964690"/>
                    <a:pt x="3928110" y="1973580"/>
                  </a:cubicBezTo>
                  <a:cubicBezTo>
                    <a:pt x="3929380" y="1974850"/>
                    <a:pt x="3937000" y="1971040"/>
                    <a:pt x="3942080" y="1969770"/>
                  </a:cubicBezTo>
                  <a:lnTo>
                    <a:pt x="3942080" y="1967230"/>
                  </a:lnTo>
                  <a:lnTo>
                    <a:pt x="3930650" y="1967230"/>
                  </a:lnTo>
                  <a:cubicBezTo>
                    <a:pt x="3943350" y="1957070"/>
                    <a:pt x="3952240" y="1948180"/>
                    <a:pt x="3961130" y="1941830"/>
                  </a:cubicBezTo>
                  <a:cubicBezTo>
                    <a:pt x="3968750" y="1943100"/>
                    <a:pt x="3976370" y="1944370"/>
                    <a:pt x="3981450" y="1945640"/>
                  </a:cubicBezTo>
                  <a:cubicBezTo>
                    <a:pt x="3982720" y="1921510"/>
                    <a:pt x="3962400" y="1920240"/>
                    <a:pt x="3947160" y="1910080"/>
                  </a:cubicBezTo>
                  <a:cubicBezTo>
                    <a:pt x="3953510" y="1906270"/>
                    <a:pt x="3957320" y="1902460"/>
                    <a:pt x="3962400" y="1901190"/>
                  </a:cubicBezTo>
                  <a:cubicBezTo>
                    <a:pt x="3976370" y="1897380"/>
                    <a:pt x="3994150" y="1907540"/>
                    <a:pt x="4003040" y="1885950"/>
                  </a:cubicBezTo>
                  <a:cubicBezTo>
                    <a:pt x="4004310" y="1884680"/>
                    <a:pt x="4008120" y="1884680"/>
                    <a:pt x="4014470" y="1882140"/>
                  </a:cubicBezTo>
                  <a:cubicBezTo>
                    <a:pt x="4010660" y="1878330"/>
                    <a:pt x="4006850" y="1875790"/>
                    <a:pt x="4004310" y="1873250"/>
                  </a:cubicBezTo>
                  <a:cubicBezTo>
                    <a:pt x="4006850" y="1871980"/>
                    <a:pt x="4010660" y="1870710"/>
                    <a:pt x="4010660" y="1870710"/>
                  </a:cubicBezTo>
                  <a:cubicBezTo>
                    <a:pt x="4019550" y="1877060"/>
                    <a:pt x="4025900" y="1882140"/>
                    <a:pt x="4033520" y="1887220"/>
                  </a:cubicBezTo>
                  <a:cubicBezTo>
                    <a:pt x="4034790" y="1885950"/>
                    <a:pt x="4036060" y="1884680"/>
                    <a:pt x="4037330" y="1882140"/>
                  </a:cubicBezTo>
                  <a:cubicBezTo>
                    <a:pt x="4033520" y="1877060"/>
                    <a:pt x="4030980" y="1871980"/>
                    <a:pt x="4027170" y="1866900"/>
                  </a:cubicBezTo>
                  <a:cubicBezTo>
                    <a:pt x="4043680" y="1855470"/>
                    <a:pt x="4044950" y="1849120"/>
                    <a:pt x="4032250" y="1817370"/>
                  </a:cubicBezTo>
                  <a:cubicBezTo>
                    <a:pt x="4041140" y="1816100"/>
                    <a:pt x="4050030" y="1813560"/>
                    <a:pt x="4057650" y="1812290"/>
                  </a:cubicBezTo>
                  <a:cubicBezTo>
                    <a:pt x="4058920" y="1803400"/>
                    <a:pt x="4064000" y="1794510"/>
                    <a:pt x="4062730" y="1786890"/>
                  </a:cubicBezTo>
                  <a:cubicBezTo>
                    <a:pt x="4058920" y="1764030"/>
                    <a:pt x="4081780" y="1753870"/>
                    <a:pt x="4086860" y="1734820"/>
                  </a:cubicBezTo>
                  <a:cubicBezTo>
                    <a:pt x="4086860" y="1733550"/>
                    <a:pt x="4091940" y="1732280"/>
                    <a:pt x="4093210" y="1733550"/>
                  </a:cubicBezTo>
                  <a:cubicBezTo>
                    <a:pt x="4104640" y="1737360"/>
                    <a:pt x="4108450" y="1728470"/>
                    <a:pt x="4112260" y="1722120"/>
                  </a:cubicBezTo>
                  <a:cubicBezTo>
                    <a:pt x="4113530" y="1719580"/>
                    <a:pt x="4114800" y="1717040"/>
                    <a:pt x="4116070" y="1715770"/>
                  </a:cubicBezTo>
                  <a:cubicBezTo>
                    <a:pt x="4127500" y="1709420"/>
                    <a:pt x="4138930" y="1704340"/>
                    <a:pt x="4151630" y="1697990"/>
                  </a:cubicBezTo>
                  <a:cubicBezTo>
                    <a:pt x="4138930" y="1678940"/>
                    <a:pt x="4122420" y="1687830"/>
                    <a:pt x="4108450" y="1685290"/>
                  </a:cubicBezTo>
                  <a:lnTo>
                    <a:pt x="4108450" y="1680210"/>
                  </a:lnTo>
                  <a:cubicBezTo>
                    <a:pt x="4117340" y="1678940"/>
                    <a:pt x="4126230" y="1677670"/>
                    <a:pt x="4136390" y="1676400"/>
                  </a:cubicBezTo>
                  <a:cubicBezTo>
                    <a:pt x="4130040" y="1675130"/>
                    <a:pt x="4124960" y="1673860"/>
                    <a:pt x="4119880" y="1672590"/>
                  </a:cubicBezTo>
                  <a:cubicBezTo>
                    <a:pt x="4126230" y="1666240"/>
                    <a:pt x="4131310" y="1659890"/>
                    <a:pt x="4137660" y="1654810"/>
                  </a:cubicBezTo>
                  <a:cubicBezTo>
                    <a:pt x="4138930" y="1653540"/>
                    <a:pt x="4142740" y="1652270"/>
                    <a:pt x="4144010" y="1652270"/>
                  </a:cubicBezTo>
                  <a:cubicBezTo>
                    <a:pt x="4147820" y="1653540"/>
                    <a:pt x="4151630" y="1657350"/>
                    <a:pt x="4154170" y="1659890"/>
                  </a:cubicBezTo>
                  <a:cubicBezTo>
                    <a:pt x="4155440" y="1656080"/>
                    <a:pt x="4156710" y="1651000"/>
                    <a:pt x="4159250" y="1647190"/>
                  </a:cubicBezTo>
                  <a:cubicBezTo>
                    <a:pt x="4164330" y="1640840"/>
                    <a:pt x="4170680" y="1635760"/>
                    <a:pt x="4175760" y="1630680"/>
                  </a:cubicBezTo>
                  <a:cubicBezTo>
                    <a:pt x="4182110" y="1638300"/>
                    <a:pt x="4188460" y="1645920"/>
                    <a:pt x="4194810" y="1654810"/>
                  </a:cubicBezTo>
                  <a:cubicBezTo>
                    <a:pt x="4196080" y="1654810"/>
                    <a:pt x="4197350" y="1653540"/>
                    <a:pt x="4197350" y="1653540"/>
                  </a:cubicBezTo>
                  <a:cubicBezTo>
                    <a:pt x="4196080" y="1640840"/>
                    <a:pt x="4196080" y="1628140"/>
                    <a:pt x="4194810" y="1615440"/>
                  </a:cubicBezTo>
                  <a:cubicBezTo>
                    <a:pt x="4199890" y="1616710"/>
                    <a:pt x="4203700" y="1616710"/>
                    <a:pt x="4207510" y="1617980"/>
                  </a:cubicBezTo>
                  <a:cubicBezTo>
                    <a:pt x="4208780" y="1616710"/>
                    <a:pt x="4208780" y="1615440"/>
                    <a:pt x="4210050" y="1615440"/>
                  </a:cubicBezTo>
                  <a:cubicBezTo>
                    <a:pt x="4206240" y="1614170"/>
                    <a:pt x="4203700" y="1612900"/>
                    <a:pt x="4199890" y="1611630"/>
                  </a:cubicBezTo>
                  <a:cubicBezTo>
                    <a:pt x="4206240" y="1604010"/>
                    <a:pt x="4210050" y="1598930"/>
                    <a:pt x="4211320" y="1597660"/>
                  </a:cubicBezTo>
                  <a:lnTo>
                    <a:pt x="4211320" y="1573530"/>
                  </a:lnTo>
                  <a:cubicBezTo>
                    <a:pt x="4208780" y="1572260"/>
                    <a:pt x="4206240" y="1569720"/>
                    <a:pt x="4202430" y="1568450"/>
                  </a:cubicBezTo>
                  <a:cubicBezTo>
                    <a:pt x="4199890" y="1567180"/>
                    <a:pt x="4197350" y="1565910"/>
                    <a:pt x="4194810" y="1565910"/>
                  </a:cubicBezTo>
                  <a:cubicBezTo>
                    <a:pt x="4197350" y="1563370"/>
                    <a:pt x="4202430" y="1559560"/>
                    <a:pt x="4203700" y="1559560"/>
                  </a:cubicBezTo>
                  <a:cubicBezTo>
                    <a:pt x="4212590" y="1564640"/>
                    <a:pt x="4210050" y="1550670"/>
                    <a:pt x="4215130" y="1551940"/>
                  </a:cubicBezTo>
                  <a:cubicBezTo>
                    <a:pt x="4215130" y="1548130"/>
                    <a:pt x="4215130" y="1540510"/>
                    <a:pt x="4213860" y="1540510"/>
                  </a:cubicBezTo>
                  <a:cubicBezTo>
                    <a:pt x="4197350" y="1534160"/>
                    <a:pt x="4199890" y="1520190"/>
                    <a:pt x="4196080" y="1511300"/>
                  </a:cubicBezTo>
                  <a:close/>
                  <a:moveTo>
                    <a:pt x="234950" y="990600"/>
                  </a:moveTo>
                  <a:lnTo>
                    <a:pt x="271780" y="990600"/>
                  </a:lnTo>
                  <a:cubicBezTo>
                    <a:pt x="262890" y="1002030"/>
                    <a:pt x="241300" y="1002030"/>
                    <a:pt x="234950" y="990600"/>
                  </a:cubicBezTo>
                  <a:close/>
                  <a:moveTo>
                    <a:pt x="488950" y="1507490"/>
                  </a:moveTo>
                  <a:lnTo>
                    <a:pt x="488950" y="1502410"/>
                  </a:lnTo>
                  <a:cubicBezTo>
                    <a:pt x="505460" y="1501140"/>
                    <a:pt x="523240" y="1499870"/>
                    <a:pt x="539750" y="1499870"/>
                  </a:cubicBezTo>
                  <a:cubicBezTo>
                    <a:pt x="521970" y="1499870"/>
                    <a:pt x="506730" y="1515110"/>
                    <a:pt x="488950" y="1507490"/>
                  </a:cubicBezTo>
                  <a:close/>
                  <a:moveTo>
                    <a:pt x="182880" y="2123440"/>
                  </a:moveTo>
                  <a:cubicBezTo>
                    <a:pt x="190500" y="2115820"/>
                    <a:pt x="196850" y="2110740"/>
                    <a:pt x="199390" y="2106930"/>
                  </a:cubicBezTo>
                  <a:cubicBezTo>
                    <a:pt x="205740" y="2112010"/>
                    <a:pt x="209550" y="2115820"/>
                    <a:pt x="213360" y="2119630"/>
                  </a:cubicBezTo>
                  <a:cubicBezTo>
                    <a:pt x="204470" y="2119630"/>
                    <a:pt x="195580" y="2120900"/>
                    <a:pt x="182880" y="2123440"/>
                  </a:cubicBezTo>
                  <a:close/>
                  <a:moveTo>
                    <a:pt x="271780" y="2117090"/>
                  </a:moveTo>
                  <a:lnTo>
                    <a:pt x="238760" y="2117090"/>
                  </a:lnTo>
                  <a:cubicBezTo>
                    <a:pt x="237490" y="2117090"/>
                    <a:pt x="236220" y="2112010"/>
                    <a:pt x="233680" y="2108200"/>
                  </a:cubicBezTo>
                  <a:cubicBezTo>
                    <a:pt x="248920" y="2109470"/>
                    <a:pt x="260350" y="2110740"/>
                    <a:pt x="271780" y="2112010"/>
                  </a:cubicBezTo>
                  <a:lnTo>
                    <a:pt x="271780" y="2117090"/>
                  </a:lnTo>
                  <a:close/>
                  <a:moveTo>
                    <a:pt x="280670" y="2115820"/>
                  </a:moveTo>
                  <a:cubicBezTo>
                    <a:pt x="279400" y="2114550"/>
                    <a:pt x="279400" y="2113280"/>
                    <a:pt x="278130" y="2113280"/>
                  </a:cubicBezTo>
                  <a:cubicBezTo>
                    <a:pt x="283210" y="2109470"/>
                    <a:pt x="289560" y="2106930"/>
                    <a:pt x="294640" y="2103120"/>
                  </a:cubicBezTo>
                  <a:cubicBezTo>
                    <a:pt x="298450" y="2099310"/>
                    <a:pt x="299720" y="2092960"/>
                    <a:pt x="303530" y="2086610"/>
                  </a:cubicBezTo>
                  <a:cubicBezTo>
                    <a:pt x="313690" y="2106930"/>
                    <a:pt x="335280" y="2100580"/>
                    <a:pt x="354330" y="2105660"/>
                  </a:cubicBezTo>
                  <a:cubicBezTo>
                    <a:pt x="328930" y="2108200"/>
                    <a:pt x="304800" y="2112010"/>
                    <a:pt x="280670" y="2115820"/>
                  </a:cubicBezTo>
                  <a:close/>
                  <a:moveTo>
                    <a:pt x="114300" y="2428240"/>
                  </a:moveTo>
                  <a:cubicBezTo>
                    <a:pt x="115570" y="2428240"/>
                    <a:pt x="115570" y="2428240"/>
                    <a:pt x="114300" y="2428240"/>
                  </a:cubicBezTo>
                  <a:close/>
                  <a:moveTo>
                    <a:pt x="345440" y="2609850"/>
                  </a:moveTo>
                  <a:cubicBezTo>
                    <a:pt x="344170" y="2600960"/>
                    <a:pt x="342900" y="2594610"/>
                    <a:pt x="341630" y="2585720"/>
                  </a:cubicBezTo>
                  <a:cubicBezTo>
                    <a:pt x="350520" y="2588260"/>
                    <a:pt x="355600" y="2589530"/>
                    <a:pt x="360680" y="2592070"/>
                  </a:cubicBezTo>
                  <a:cubicBezTo>
                    <a:pt x="355600" y="2597150"/>
                    <a:pt x="351790" y="2602230"/>
                    <a:pt x="345440" y="2609850"/>
                  </a:cubicBezTo>
                  <a:close/>
                  <a:moveTo>
                    <a:pt x="636270" y="1050290"/>
                  </a:moveTo>
                  <a:cubicBezTo>
                    <a:pt x="627380" y="1051560"/>
                    <a:pt x="618490" y="1055370"/>
                    <a:pt x="610870" y="1055370"/>
                  </a:cubicBezTo>
                  <a:cubicBezTo>
                    <a:pt x="601980" y="1056640"/>
                    <a:pt x="593090" y="1055370"/>
                    <a:pt x="582930" y="1055370"/>
                  </a:cubicBezTo>
                  <a:cubicBezTo>
                    <a:pt x="581660" y="1054100"/>
                    <a:pt x="580390" y="1050290"/>
                    <a:pt x="579120" y="1046480"/>
                  </a:cubicBezTo>
                  <a:cubicBezTo>
                    <a:pt x="588010" y="1043940"/>
                    <a:pt x="596900" y="1040130"/>
                    <a:pt x="607060" y="1037590"/>
                  </a:cubicBezTo>
                  <a:cubicBezTo>
                    <a:pt x="607060" y="1041400"/>
                    <a:pt x="605790" y="1043940"/>
                    <a:pt x="605790" y="1047750"/>
                  </a:cubicBezTo>
                  <a:cubicBezTo>
                    <a:pt x="617220" y="1040130"/>
                    <a:pt x="627380" y="1041400"/>
                    <a:pt x="636270" y="1050290"/>
                  </a:cubicBezTo>
                  <a:cubicBezTo>
                    <a:pt x="650240" y="1040130"/>
                    <a:pt x="652780" y="1041400"/>
                    <a:pt x="656590" y="1062990"/>
                  </a:cubicBezTo>
                  <a:cubicBezTo>
                    <a:pt x="648970" y="1057910"/>
                    <a:pt x="642620" y="1054100"/>
                    <a:pt x="636270" y="1050290"/>
                  </a:cubicBezTo>
                  <a:close/>
                  <a:moveTo>
                    <a:pt x="684530" y="1047750"/>
                  </a:moveTo>
                  <a:cubicBezTo>
                    <a:pt x="687070" y="1045210"/>
                    <a:pt x="689610" y="1042670"/>
                    <a:pt x="690880" y="1040130"/>
                  </a:cubicBezTo>
                  <a:cubicBezTo>
                    <a:pt x="699770" y="1051560"/>
                    <a:pt x="699770" y="1051560"/>
                    <a:pt x="680720" y="1060450"/>
                  </a:cubicBezTo>
                  <a:lnTo>
                    <a:pt x="661670" y="1045210"/>
                  </a:lnTo>
                  <a:cubicBezTo>
                    <a:pt x="674370" y="1035050"/>
                    <a:pt x="681990" y="1035050"/>
                    <a:pt x="684530" y="1047750"/>
                  </a:cubicBezTo>
                  <a:close/>
                  <a:moveTo>
                    <a:pt x="694690" y="2744470"/>
                  </a:moveTo>
                  <a:cubicBezTo>
                    <a:pt x="695960" y="2743200"/>
                    <a:pt x="697230" y="2743200"/>
                    <a:pt x="698500" y="2741930"/>
                  </a:cubicBezTo>
                  <a:cubicBezTo>
                    <a:pt x="699770" y="2744470"/>
                    <a:pt x="702310" y="2747010"/>
                    <a:pt x="704850" y="2750820"/>
                  </a:cubicBezTo>
                  <a:cubicBezTo>
                    <a:pt x="702310" y="2750820"/>
                    <a:pt x="699770" y="2750820"/>
                    <a:pt x="697230" y="2752090"/>
                  </a:cubicBezTo>
                  <a:cubicBezTo>
                    <a:pt x="695960" y="2748280"/>
                    <a:pt x="695960" y="2745740"/>
                    <a:pt x="694690" y="2744470"/>
                  </a:cubicBezTo>
                  <a:close/>
                  <a:moveTo>
                    <a:pt x="772160" y="2735580"/>
                  </a:moveTo>
                  <a:cubicBezTo>
                    <a:pt x="773430" y="2739390"/>
                    <a:pt x="774700" y="2741930"/>
                    <a:pt x="777240" y="2744470"/>
                  </a:cubicBezTo>
                  <a:lnTo>
                    <a:pt x="773430" y="2744470"/>
                  </a:lnTo>
                  <a:cubicBezTo>
                    <a:pt x="773430" y="2741930"/>
                    <a:pt x="773430" y="2739390"/>
                    <a:pt x="772160" y="2735580"/>
                  </a:cubicBezTo>
                  <a:close/>
                  <a:moveTo>
                    <a:pt x="876300" y="3018790"/>
                  </a:moveTo>
                  <a:cubicBezTo>
                    <a:pt x="872490" y="3012440"/>
                    <a:pt x="869950" y="3007360"/>
                    <a:pt x="867410" y="3002280"/>
                  </a:cubicBezTo>
                  <a:lnTo>
                    <a:pt x="873760" y="2995930"/>
                  </a:lnTo>
                  <a:cubicBezTo>
                    <a:pt x="882650" y="3002280"/>
                    <a:pt x="883920" y="3012440"/>
                    <a:pt x="876300" y="3018790"/>
                  </a:cubicBezTo>
                  <a:close/>
                  <a:moveTo>
                    <a:pt x="1198880" y="3044190"/>
                  </a:moveTo>
                  <a:cubicBezTo>
                    <a:pt x="1193800" y="3041650"/>
                    <a:pt x="1188720" y="3040380"/>
                    <a:pt x="1183640" y="3037840"/>
                  </a:cubicBezTo>
                  <a:cubicBezTo>
                    <a:pt x="1188720" y="3032760"/>
                    <a:pt x="1193800" y="3027680"/>
                    <a:pt x="1197610" y="3025140"/>
                  </a:cubicBezTo>
                  <a:lnTo>
                    <a:pt x="1212850" y="3036570"/>
                  </a:lnTo>
                  <a:cubicBezTo>
                    <a:pt x="1209040" y="3039110"/>
                    <a:pt x="1203960" y="3041650"/>
                    <a:pt x="1198880" y="3044190"/>
                  </a:cubicBezTo>
                  <a:close/>
                  <a:moveTo>
                    <a:pt x="3445510" y="2828290"/>
                  </a:moveTo>
                  <a:cubicBezTo>
                    <a:pt x="3444240" y="2829560"/>
                    <a:pt x="3445510" y="2832100"/>
                    <a:pt x="3445510" y="2834640"/>
                  </a:cubicBezTo>
                  <a:lnTo>
                    <a:pt x="3426460" y="2838450"/>
                  </a:lnTo>
                  <a:cubicBezTo>
                    <a:pt x="3423920" y="2827020"/>
                    <a:pt x="3429000" y="2820670"/>
                    <a:pt x="3440430" y="2819400"/>
                  </a:cubicBezTo>
                  <a:cubicBezTo>
                    <a:pt x="3444240" y="2819400"/>
                    <a:pt x="3449320" y="2816860"/>
                    <a:pt x="3455670" y="2816860"/>
                  </a:cubicBezTo>
                  <a:cubicBezTo>
                    <a:pt x="3451860" y="2820670"/>
                    <a:pt x="3448050" y="2823210"/>
                    <a:pt x="3445510" y="2828290"/>
                  </a:cubicBezTo>
                  <a:close/>
                  <a:moveTo>
                    <a:pt x="3470910" y="2825750"/>
                  </a:moveTo>
                  <a:cubicBezTo>
                    <a:pt x="3465830" y="2824480"/>
                    <a:pt x="3462020" y="2820670"/>
                    <a:pt x="3458210" y="2818130"/>
                  </a:cubicBezTo>
                  <a:cubicBezTo>
                    <a:pt x="3463290" y="2811780"/>
                    <a:pt x="3467100" y="2807970"/>
                    <a:pt x="3469640" y="2804160"/>
                  </a:cubicBezTo>
                  <a:cubicBezTo>
                    <a:pt x="3474720" y="2810510"/>
                    <a:pt x="3479800" y="2815590"/>
                    <a:pt x="3484880" y="2823210"/>
                  </a:cubicBezTo>
                  <a:cubicBezTo>
                    <a:pt x="3481070" y="2824480"/>
                    <a:pt x="3475990" y="2825750"/>
                    <a:pt x="3470910" y="2825750"/>
                  </a:cubicBezTo>
                  <a:close/>
                  <a:moveTo>
                    <a:pt x="3604260" y="1967230"/>
                  </a:moveTo>
                  <a:cubicBezTo>
                    <a:pt x="3604260" y="1964690"/>
                    <a:pt x="3604260" y="1963420"/>
                    <a:pt x="3602990" y="1960880"/>
                  </a:cubicBezTo>
                  <a:lnTo>
                    <a:pt x="3629660" y="1957070"/>
                  </a:lnTo>
                  <a:cubicBezTo>
                    <a:pt x="3629660" y="1959610"/>
                    <a:pt x="3630930" y="1962150"/>
                    <a:pt x="3630930" y="1964690"/>
                  </a:cubicBezTo>
                  <a:cubicBezTo>
                    <a:pt x="3620770" y="1964690"/>
                    <a:pt x="3611880" y="1965960"/>
                    <a:pt x="3604260" y="1967230"/>
                  </a:cubicBezTo>
                  <a:close/>
                  <a:moveTo>
                    <a:pt x="3670300" y="1969770"/>
                  </a:moveTo>
                  <a:cubicBezTo>
                    <a:pt x="3662680" y="1969770"/>
                    <a:pt x="3653790" y="1969770"/>
                    <a:pt x="3646170" y="1967230"/>
                  </a:cubicBezTo>
                  <a:cubicBezTo>
                    <a:pt x="3642360" y="1965960"/>
                    <a:pt x="3641090" y="1960880"/>
                    <a:pt x="3637280" y="1958340"/>
                  </a:cubicBezTo>
                  <a:cubicBezTo>
                    <a:pt x="3638550" y="1957070"/>
                    <a:pt x="3638550" y="1955800"/>
                    <a:pt x="3639820" y="1954530"/>
                  </a:cubicBezTo>
                  <a:cubicBezTo>
                    <a:pt x="3651250" y="1957070"/>
                    <a:pt x="3661410" y="1958340"/>
                    <a:pt x="3671570" y="1960880"/>
                  </a:cubicBezTo>
                  <a:cubicBezTo>
                    <a:pt x="3670300" y="1964690"/>
                    <a:pt x="3670300" y="1968500"/>
                    <a:pt x="3670300" y="1969770"/>
                  </a:cubicBezTo>
                  <a:close/>
                  <a:moveTo>
                    <a:pt x="3727450" y="1968500"/>
                  </a:moveTo>
                  <a:cubicBezTo>
                    <a:pt x="3718560" y="1967230"/>
                    <a:pt x="3709670" y="1960880"/>
                    <a:pt x="3700780" y="1969770"/>
                  </a:cubicBezTo>
                  <a:cubicBezTo>
                    <a:pt x="3699510" y="1971040"/>
                    <a:pt x="3691890" y="1967230"/>
                    <a:pt x="3688080" y="1965960"/>
                  </a:cubicBezTo>
                  <a:cubicBezTo>
                    <a:pt x="3688080" y="1964690"/>
                    <a:pt x="3689350" y="1962150"/>
                    <a:pt x="3689350" y="1960880"/>
                  </a:cubicBezTo>
                  <a:lnTo>
                    <a:pt x="3731260" y="1960880"/>
                  </a:lnTo>
                  <a:cubicBezTo>
                    <a:pt x="3732530" y="1960880"/>
                    <a:pt x="3733800" y="1964690"/>
                    <a:pt x="3735070" y="1967230"/>
                  </a:cubicBezTo>
                  <a:cubicBezTo>
                    <a:pt x="3731260" y="1967230"/>
                    <a:pt x="3728720" y="1968500"/>
                    <a:pt x="3727450" y="1968500"/>
                  </a:cubicBezTo>
                  <a:close/>
                  <a:moveTo>
                    <a:pt x="3848100" y="2598420"/>
                  </a:moveTo>
                  <a:cubicBezTo>
                    <a:pt x="3846830" y="2599690"/>
                    <a:pt x="3846830" y="2600960"/>
                    <a:pt x="3846830" y="2599690"/>
                  </a:cubicBezTo>
                  <a:cubicBezTo>
                    <a:pt x="3845560" y="2599690"/>
                    <a:pt x="3845560" y="2598420"/>
                    <a:pt x="3848100" y="2598420"/>
                  </a:cubicBezTo>
                  <a:close/>
                  <a:moveTo>
                    <a:pt x="132080" y="2529840"/>
                  </a:moveTo>
                  <a:cubicBezTo>
                    <a:pt x="130810" y="2529840"/>
                    <a:pt x="130810" y="2531110"/>
                    <a:pt x="129540" y="2531110"/>
                  </a:cubicBezTo>
                  <a:cubicBezTo>
                    <a:pt x="129540" y="2531110"/>
                    <a:pt x="130810" y="2529840"/>
                    <a:pt x="132080" y="2529840"/>
                  </a:cubicBezTo>
                  <a:close/>
                  <a:moveTo>
                    <a:pt x="615950" y="2769870"/>
                  </a:moveTo>
                  <a:cubicBezTo>
                    <a:pt x="621030" y="2772410"/>
                    <a:pt x="626110" y="2774950"/>
                    <a:pt x="629920" y="2776220"/>
                  </a:cubicBezTo>
                  <a:cubicBezTo>
                    <a:pt x="612140" y="2786380"/>
                    <a:pt x="600710" y="2783840"/>
                    <a:pt x="589280" y="2766060"/>
                  </a:cubicBezTo>
                  <a:cubicBezTo>
                    <a:pt x="593090" y="2766060"/>
                    <a:pt x="595630" y="2764790"/>
                    <a:pt x="599440" y="2764790"/>
                  </a:cubicBezTo>
                  <a:cubicBezTo>
                    <a:pt x="604520" y="2766060"/>
                    <a:pt x="610870" y="2767330"/>
                    <a:pt x="615950" y="2769870"/>
                  </a:cubicBezTo>
                  <a:close/>
                  <a:moveTo>
                    <a:pt x="2835910" y="2874010"/>
                  </a:moveTo>
                  <a:cubicBezTo>
                    <a:pt x="2832100" y="2872740"/>
                    <a:pt x="2829560" y="2872740"/>
                    <a:pt x="2824480" y="2871470"/>
                  </a:cubicBezTo>
                  <a:cubicBezTo>
                    <a:pt x="2819400" y="2870200"/>
                    <a:pt x="2813050" y="2866390"/>
                    <a:pt x="2805430" y="2863850"/>
                  </a:cubicBezTo>
                  <a:cubicBezTo>
                    <a:pt x="2810510" y="2862580"/>
                    <a:pt x="2814320" y="2860040"/>
                    <a:pt x="2819400" y="2858770"/>
                  </a:cubicBezTo>
                  <a:cubicBezTo>
                    <a:pt x="2833370" y="2854960"/>
                    <a:pt x="2839720" y="2861310"/>
                    <a:pt x="2835910" y="2874010"/>
                  </a:cubicBezTo>
                  <a:close/>
                  <a:moveTo>
                    <a:pt x="2590800" y="2903220"/>
                  </a:moveTo>
                  <a:cubicBezTo>
                    <a:pt x="2598420" y="2904490"/>
                    <a:pt x="2607310" y="2904490"/>
                    <a:pt x="2616200" y="2905760"/>
                  </a:cubicBezTo>
                  <a:cubicBezTo>
                    <a:pt x="2612390" y="2918460"/>
                    <a:pt x="2602230" y="2914650"/>
                    <a:pt x="2594610" y="2913380"/>
                  </a:cubicBezTo>
                  <a:cubicBezTo>
                    <a:pt x="2592070" y="2913380"/>
                    <a:pt x="2589530" y="2908300"/>
                    <a:pt x="2586990" y="2905760"/>
                  </a:cubicBezTo>
                  <a:cubicBezTo>
                    <a:pt x="2588260" y="2904490"/>
                    <a:pt x="2589530" y="2903220"/>
                    <a:pt x="2590800" y="2903220"/>
                  </a:cubicBezTo>
                  <a:close/>
                  <a:moveTo>
                    <a:pt x="219710" y="2604770"/>
                  </a:moveTo>
                  <a:cubicBezTo>
                    <a:pt x="220980" y="2608580"/>
                    <a:pt x="222250" y="2611120"/>
                    <a:pt x="223520" y="2616200"/>
                  </a:cubicBezTo>
                  <a:cubicBezTo>
                    <a:pt x="215900" y="2616200"/>
                    <a:pt x="209550" y="2616200"/>
                    <a:pt x="203200" y="2614930"/>
                  </a:cubicBezTo>
                  <a:lnTo>
                    <a:pt x="203200" y="2606040"/>
                  </a:lnTo>
                  <a:cubicBezTo>
                    <a:pt x="208280" y="2606040"/>
                    <a:pt x="213360" y="2606040"/>
                    <a:pt x="219710" y="2604770"/>
                  </a:cubicBezTo>
                  <a:close/>
                  <a:moveTo>
                    <a:pt x="715010" y="2762250"/>
                  </a:moveTo>
                  <a:cubicBezTo>
                    <a:pt x="722630" y="2763520"/>
                    <a:pt x="730250" y="2763520"/>
                    <a:pt x="739140" y="2764790"/>
                  </a:cubicBezTo>
                  <a:cubicBezTo>
                    <a:pt x="734060" y="2769870"/>
                    <a:pt x="713740" y="2773680"/>
                    <a:pt x="709930" y="2769870"/>
                  </a:cubicBezTo>
                  <a:cubicBezTo>
                    <a:pt x="709930" y="2768600"/>
                    <a:pt x="708660" y="2766060"/>
                    <a:pt x="709930" y="2764790"/>
                  </a:cubicBezTo>
                  <a:cubicBezTo>
                    <a:pt x="711200" y="2763520"/>
                    <a:pt x="713740" y="2762250"/>
                    <a:pt x="715010" y="2762250"/>
                  </a:cubicBezTo>
                  <a:close/>
                </a:path>
              </a:pathLst>
            </a:custGeom>
            <a:blipFill>
              <a:blip r:embed="rId7"/>
              <a:stretch>
                <a:fillRect l="-14796" t="0" r="-14796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-82056">
            <a:off x="1719514" y="3640696"/>
            <a:ext cx="8373443" cy="23699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07"/>
              </a:lnSpc>
            </a:pPr>
            <a:r>
              <a:rPr lang="en-US" sz="3098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Abdullah b. Abbâs, Muâz b. Cebel </a:t>
            </a:r>
          </a:p>
          <a:p>
            <a:pPr algn="ctr">
              <a:lnSpc>
                <a:spcPts val="6507"/>
              </a:lnSpc>
            </a:pPr>
            <a:r>
              <a:rPr lang="en-US" sz="3098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ve Enes b. Mâlik gibi meşhur sahâbîler</a:t>
            </a:r>
          </a:p>
          <a:p>
            <a:pPr algn="ctr">
              <a:lnSpc>
                <a:spcPts val="6507"/>
              </a:lnSpc>
              <a:spcBef>
                <a:spcPct val="0"/>
              </a:spcBef>
            </a:pPr>
            <a:r>
              <a:rPr lang="en-US" sz="3098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Yer aldı unutulmazlarımız arasında. 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11476" y="7581502"/>
            <a:ext cx="2459748" cy="2705498"/>
          </a:xfrm>
          <a:custGeom>
            <a:avLst/>
            <a:gdLst/>
            <a:ahLst/>
            <a:cxnLst/>
            <a:rect r="r" b="b" t="t" l="l"/>
            <a:pathLst>
              <a:path h="2705498" w="2459748">
                <a:moveTo>
                  <a:pt x="0" y="0"/>
                </a:moveTo>
                <a:lnTo>
                  <a:pt x="2459748" y="0"/>
                </a:lnTo>
                <a:lnTo>
                  <a:pt x="2459748" y="2705498"/>
                </a:lnTo>
                <a:lnTo>
                  <a:pt x="0" y="27054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794473" y="7741760"/>
            <a:ext cx="1349527" cy="1192491"/>
          </a:xfrm>
          <a:custGeom>
            <a:avLst/>
            <a:gdLst/>
            <a:ahLst/>
            <a:cxnLst/>
            <a:rect r="r" b="b" t="t" l="l"/>
            <a:pathLst>
              <a:path h="1192491" w="1349527">
                <a:moveTo>
                  <a:pt x="0" y="0"/>
                </a:moveTo>
                <a:lnTo>
                  <a:pt x="1349527" y="0"/>
                </a:lnTo>
                <a:lnTo>
                  <a:pt x="1349527" y="1192491"/>
                </a:lnTo>
                <a:lnTo>
                  <a:pt x="0" y="11924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66586" y="619120"/>
            <a:ext cx="1349527" cy="1192491"/>
          </a:xfrm>
          <a:custGeom>
            <a:avLst/>
            <a:gdLst/>
            <a:ahLst/>
            <a:cxnLst/>
            <a:rect r="r" b="b" t="t" l="l"/>
            <a:pathLst>
              <a:path h="1192491" w="1349527">
                <a:moveTo>
                  <a:pt x="0" y="0"/>
                </a:moveTo>
                <a:lnTo>
                  <a:pt x="1349527" y="0"/>
                </a:lnTo>
                <a:lnTo>
                  <a:pt x="1349527" y="1192491"/>
                </a:lnTo>
                <a:lnTo>
                  <a:pt x="0" y="11924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4972908">
            <a:off x="16421782" y="213121"/>
            <a:ext cx="1880789" cy="1631157"/>
          </a:xfrm>
          <a:custGeom>
            <a:avLst/>
            <a:gdLst/>
            <a:ahLst/>
            <a:cxnLst/>
            <a:rect r="r" b="b" t="t" l="l"/>
            <a:pathLst>
              <a:path h="1631157" w="1880789">
                <a:moveTo>
                  <a:pt x="0" y="0"/>
                </a:moveTo>
                <a:lnTo>
                  <a:pt x="1880790" y="0"/>
                </a:lnTo>
                <a:lnTo>
                  <a:pt x="1880790" y="1631158"/>
                </a:lnTo>
                <a:lnTo>
                  <a:pt x="0" y="16311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545763">
            <a:off x="3339819" y="8511354"/>
            <a:ext cx="650300" cy="637294"/>
          </a:xfrm>
          <a:custGeom>
            <a:avLst/>
            <a:gdLst/>
            <a:ahLst/>
            <a:cxnLst/>
            <a:rect r="r" b="b" t="t" l="l"/>
            <a:pathLst>
              <a:path h="637294" w="650300">
                <a:moveTo>
                  <a:pt x="0" y="0"/>
                </a:moveTo>
                <a:lnTo>
                  <a:pt x="650301" y="0"/>
                </a:lnTo>
                <a:lnTo>
                  <a:pt x="650301" y="637294"/>
                </a:lnTo>
                <a:lnTo>
                  <a:pt x="0" y="6372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1649980">
            <a:off x="11478906" y="8537407"/>
            <a:ext cx="773213" cy="757748"/>
          </a:xfrm>
          <a:custGeom>
            <a:avLst/>
            <a:gdLst/>
            <a:ahLst/>
            <a:cxnLst/>
            <a:rect r="r" b="b" t="t" l="l"/>
            <a:pathLst>
              <a:path h="757748" w="773213">
                <a:moveTo>
                  <a:pt x="0" y="0"/>
                </a:moveTo>
                <a:lnTo>
                  <a:pt x="773212" y="0"/>
                </a:lnTo>
                <a:lnTo>
                  <a:pt x="773212" y="757748"/>
                </a:lnTo>
                <a:lnTo>
                  <a:pt x="0" y="7577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700831" y="9258300"/>
            <a:ext cx="2130401" cy="445448"/>
          </a:xfrm>
          <a:custGeom>
            <a:avLst/>
            <a:gdLst/>
            <a:ahLst/>
            <a:cxnLst/>
            <a:rect r="r" b="b" t="t" l="l"/>
            <a:pathLst>
              <a:path h="445448" w="2130401">
                <a:moveTo>
                  <a:pt x="0" y="0"/>
                </a:moveTo>
                <a:lnTo>
                  <a:pt x="2130402" y="0"/>
                </a:lnTo>
                <a:lnTo>
                  <a:pt x="2130402" y="445448"/>
                </a:lnTo>
                <a:lnTo>
                  <a:pt x="0" y="4454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20995" y="2778708"/>
            <a:ext cx="11251044" cy="4111745"/>
          </a:xfrm>
          <a:custGeom>
            <a:avLst/>
            <a:gdLst/>
            <a:ahLst/>
            <a:cxnLst/>
            <a:rect r="r" b="b" t="t" l="l"/>
            <a:pathLst>
              <a:path h="4111745" w="11251044">
                <a:moveTo>
                  <a:pt x="0" y="0"/>
                </a:moveTo>
                <a:lnTo>
                  <a:pt x="11251044" y="0"/>
                </a:lnTo>
                <a:lnTo>
                  <a:pt x="11251044" y="4111746"/>
                </a:lnTo>
                <a:lnTo>
                  <a:pt x="0" y="411174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1973634" y="2304424"/>
            <a:ext cx="5912772" cy="5912772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13"/>
              <a:stretch>
                <a:fillRect l="0" t="0" r="0" b="0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-80138">
            <a:off x="1608352" y="2957962"/>
            <a:ext cx="8607025" cy="31889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09"/>
              </a:lnSpc>
            </a:pPr>
            <a:r>
              <a:rPr lang="en-US" sz="30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Gül</a:t>
            </a:r>
            <a:r>
              <a:rPr lang="en-US" sz="30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Yüzlü Elçi’nin yanında yetişen</a:t>
            </a:r>
          </a:p>
          <a:p>
            <a:pPr algn="ctr">
              <a:lnSpc>
                <a:spcPts val="6509"/>
              </a:lnSpc>
            </a:pPr>
            <a:r>
              <a:rPr lang="en-US" sz="30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Abdullah b. Ömer’den öğrendik Kur’an tefsirini.</a:t>
            </a:r>
          </a:p>
          <a:p>
            <a:pPr algn="ctr">
              <a:lnSpc>
                <a:spcPts val="6509"/>
              </a:lnSpc>
            </a:pPr>
            <a:r>
              <a:rPr lang="en-US" sz="30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Abdullah b. Mes’ûd bize öğretti, </a:t>
            </a:r>
          </a:p>
          <a:p>
            <a:pPr algn="ctr">
              <a:lnSpc>
                <a:spcPts val="6509"/>
              </a:lnSpc>
            </a:pPr>
            <a:r>
              <a:rPr lang="en-US" sz="30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Kur’an’ı güzel okumanın değerini.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0908433" y="9430861"/>
            <a:ext cx="2130401" cy="445448"/>
          </a:xfrm>
          <a:custGeom>
            <a:avLst/>
            <a:gdLst/>
            <a:ahLst/>
            <a:cxnLst/>
            <a:rect r="r" b="b" t="t" l="l"/>
            <a:pathLst>
              <a:path h="445448" w="2130401">
                <a:moveTo>
                  <a:pt x="0" y="0"/>
                </a:moveTo>
                <a:lnTo>
                  <a:pt x="2130401" y="0"/>
                </a:lnTo>
                <a:lnTo>
                  <a:pt x="2130401" y="445447"/>
                </a:lnTo>
                <a:lnTo>
                  <a:pt x="0" y="4454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620152" y="5477094"/>
            <a:ext cx="13356252" cy="953452"/>
            <a:chOff x="0" y="0"/>
            <a:chExt cx="3517696" cy="25111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17696" cy="251115"/>
            </a:xfrm>
            <a:custGeom>
              <a:avLst/>
              <a:gdLst/>
              <a:ahLst/>
              <a:cxnLst/>
              <a:rect r="r" b="b" t="t" l="l"/>
              <a:pathLst>
                <a:path h="251115" w="3517696">
                  <a:moveTo>
                    <a:pt x="29562" y="0"/>
                  </a:moveTo>
                  <a:lnTo>
                    <a:pt x="3488134" y="0"/>
                  </a:lnTo>
                  <a:cubicBezTo>
                    <a:pt x="3504461" y="0"/>
                    <a:pt x="3517696" y="13235"/>
                    <a:pt x="3517696" y="29562"/>
                  </a:cubicBezTo>
                  <a:lnTo>
                    <a:pt x="3517696" y="221553"/>
                  </a:lnTo>
                  <a:cubicBezTo>
                    <a:pt x="3517696" y="237879"/>
                    <a:pt x="3504461" y="251115"/>
                    <a:pt x="3488134" y="251115"/>
                  </a:cubicBezTo>
                  <a:lnTo>
                    <a:pt x="29562" y="251115"/>
                  </a:lnTo>
                  <a:cubicBezTo>
                    <a:pt x="13235" y="251115"/>
                    <a:pt x="0" y="237879"/>
                    <a:pt x="0" y="221553"/>
                  </a:cubicBezTo>
                  <a:lnTo>
                    <a:pt x="0" y="29562"/>
                  </a:lnTo>
                  <a:cubicBezTo>
                    <a:pt x="0" y="13235"/>
                    <a:pt x="13235" y="0"/>
                    <a:pt x="29562" y="0"/>
                  </a:cubicBezTo>
                  <a:close/>
                </a:path>
              </a:pathLst>
            </a:custGeom>
            <a:solidFill>
              <a:srgbClr val="FFE5B6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3517696" cy="2892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0" y="0"/>
            <a:ext cx="2312108" cy="1185481"/>
          </a:xfrm>
          <a:custGeom>
            <a:avLst/>
            <a:gdLst/>
            <a:ahLst/>
            <a:cxnLst/>
            <a:rect r="r" b="b" t="t" l="l"/>
            <a:pathLst>
              <a:path h="1185481" w="2312108">
                <a:moveTo>
                  <a:pt x="0" y="0"/>
                </a:moveTo>
                <a:lnTo>
                  <a:pt x="2312108" y="0"/>
                </a:lnTo>
                <a:lnTo>
                  <a:pt x="2312108" y="1185481"/>
                </a:lnTo>
                <a:lnTo>
                  <a:pt x="0" y="11854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4972908">
            <a:off x="15833212" y="178889"/>
            <a:ext cx="1959731" cy="1699622"/>
          </a:xfrm>
          <a:custGeom>
            <a:avLst/>
            <a:gdLst/>
            <a:ahLst/>
            <a:cxnLst/>
            <a:rect r="r" b="b" t="t" l="l"/>
            <a:pathLst>
              <a:path h="1699622" w="1959731">
                <a:moveTo>
                  <a:pt x="0" y="0"/>
                </a:moveTo>
                <a:lnTo>
                  <a:pt x="1959731" y="0"/>
                </a:lnTo>
                <a:lnTo>
                  <a:pt x="1959731" y="1699622"/>
                </a:lnTo>
                <a:lnTo>
                  <a:pt x="0" y="16996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1688133">
            <a:off x="9018972" y="8947306"/>
            <a:ext cx="832072" cy="815431"/>
          </a:xfrm>
          <a:custGeom>
            <a:avLst/>
            <a:gdLst/>
            <a:ahLst/>
            <a:cxnLst/>
            <a:rect r="r" b="b" t="t" l="l"/>
            <a:pathLst>
              <a:path h="815431" w="832072">
                <a:moveTo>
                  <a:pt x="0" y="0"/>
                </a:moveTo>
                <a:lnTo>
                  <a:pt x="832072" y="0"/>
                </a:lnTo>
                <a:lnTo>
                  <a:pt x="832072" y="815431"/>
                </a:lnTo>
                <a:lnTo>
                  <a:pt x="0" y="8154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419065" y="9720389"/>
            <a:ext cx="2140725" cy="447606"/>
          </a:xfrm>
          <a:custGeom>
            <a:avLst/>
            <a:gdLst/>
            <a:ahLst/>
            <a:cxnLst/>
            <a:rect r="r" b="b" t="t" l="l"/>
            <a:pathLst>
              <a:path h="447606" w="2140725">
                <a:moveTo>
                  <a:pt x="0" y="0"/>
                </a:moveTo>
                <a:lnTo>
                  <a:pt x="2140725" y="0"/>
                </a:lnTo>
                <a:lnTo>
                  <a:pt x="2140725" y="447606"/>
                </a:lnTo>
                <a:lnTo>
                  <a:pt x="0" y="44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5443208" y="727926"/>
            <a:ext cx="7710140" cy="4415574"/>
            <a:chOff x="0" y="0"/>
            <a:chExt cx="2288540" cy="131064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3810" y="0"/>
              <a:ext cx="2287270" cy="1313180"/>
            </a:xfrm>
            <a:custGeom>
              <a:avLst/>
              <a:gdLst/>
              <a:ahLst/>
              <a:cxnLst/>
              <a:rect r="r" b="b" t="t" l="l"/>
              <a:pathLst>
                <a:path h="1313180" w="2287270">
                  <a:moveTo>
                    <a:pt x="864870" y="1216660"/>
                  </a:moveTo>
                  <a:cubicBezTo>
                    <a:pt x="858520" y="1219200"/>
                    <a:pt x="849630" y="1224280"/>
                    <a:pt x="842010" y="1225550"/>
                  </a:cubicBezTo>
                  <a:cubicBezTo>
                    <a:pt x="824230" y="1228090"/>
                    <a:pt x="805180" y="1226820"/>
                    <a:pt x="787400" y="1229360"/>
                  </a:cubicBezTo>
                  <a:cubicBezTo>
                    <a:pt x="774700" y="1230630"/>
                    <a:pt x="763270" y="1235710"/>
                    <a:pt x="751840" y="1236980"/>
                  </a:cubicBezTo>
                  <a:cubicBezTo>
                    <a:pt x="711200" y="1243330"/>
                    <a:pt x="670560" y="1248410"/>
                    <a:pt x="628650" y="1254760"/>
                  </a:cubicBezTo>
                  <a:cubicBezTo>
                    <a:pt x="613410" y="1257300"/>
                    <a:pt x="598170" y="1257300"/>
                    <a:pt x="582930" y="1257300"/>
                  </a:cubicBezTo>
                  <a:cubicBezTo>
                    <a:pt x="582930" y="1256030"/>
                    <a:pt x="581660" y="1253490"/>
                    <a:pt x="581660" y="1252220"/>
                  </a:cubicBezTo>
                  <a:cubicBezTo>
                    <a:pt x="571500" y="1257300"/>
                    <a:pt x="563880" y="1264920"/>
                    <a:pt x="556260" y="1263650"/>
                  </a:cubicBezTo>
                  <a:cubicBezTo>
                    <a:pt x="528320" y="1261110"/>
                    <a:pt x="506730" y="1281430"/>
                    <a:pt x="480060" y="1280160"/>
                  </a:cubicBezTo>
                  <a:lnTo>
                    <a:pt x="462280" y="1280160"/>
                  </a:lnTo>
                  <a:cubicBezTo>
                    <a:pt x="450850" y="1280160"/>
                    <a:pt x="439420" y="1280160"/>
                    <a:pt x="426720" y="1283970"/>
                  </a:cubicBezTo>
                  <a:cubicBezTo>
                    <a:pt x="422910" y="1280160"/>
                    <a:pt x="417830" y="1276350"/>
                    <a:pt x="416560" y="1273810"/>
                  </a:cubicBezTo>
                  <a:cubicBezTo>
                    <a:pt x="408940" y="1277620"/>
                    <a:pt x="402590" y="1281430"/>
                    <a:pt x="397510" y="1283970"/>
                  </a:cubicBezTo>
                  <a:cubicBezTo>
                    <a:pt x="384810" y="1289050"/>
                    <a:pt x="372110" y="1295400"/>
                    <a:pt x="359410" y="1300480"/>
                  </a:cubicBezTo>
                  <a:cubicBezTo>
                    <a:pt x="349250" y="1304290"/>
                    <a:pt x="339090" y="1306830"/>
                    <a:pt x="328930" y="1309370"/>
                  </a:cubicBezTo>
                  <a:cubicBezTo>
                    <a:pt x="312420" y="1313180"/>
                    <a:pt x="279400" y="1287780"/>
                    <a:pt x="280670" y="1271270"/>
                  </a:cubicBezTo>
                  <a:cubicBezTo>
                    <a:pt x="280670" y="1268730"/>
                    <a:pt x="284480" y="1266190"/>
                    <a:pt x="285750" y="1264920"/>
                  </a:cubicBezTo>
                  <a:cubicBezTo>
                    <a:pt x="270510" y="1259840"/>
                    <a:pt x="259080" y="1249680"/>
                    <a:pt x="251460" y="1235710"/>
                  </a:cubicBezTo>
                  <a:cubicBezTo>
                    <a:pt x="245110" y="1223010"/>
                    <a:pt x="237490" y="1210310"/>
                    <a:pt x="229870" y="1195070"/>
                  </a:cubicBezTo>
                  <a:cubicBezTo>
                    <a:pt x="238760" y="1187450"/>
                    <a:pt x="250190" y="1178560"/>
                    <a:pt x="261620" y="1169670"/>
                  </a:cubicBezTo>
                  <a:cubicBezTo>
                    <a:pt x="270510" y="1163320"/>
                    <a:pt x="273050" y="1158240"/>
                    <a:pt x="264160" y="1149350"/>
                  </a:cubicBezTo>
                  <a:cubicBezTo>
                    <a:pt x="252730" y="1137920"/>
                    <a:pt x="241300" y="1126490"/>
                    <a:pt x="231140" y="1112520"/>
                  </a:cubicBezTo>
                  <a:cubicBezTo>
                    <a:pt x="224790" y="1104900"/>
                    <a:pt x="224790" y="1093470"/>
                    <a:pt x="219710" y="1084580"/>
                  </a:cubicBezTo>
                  <a:cubicBezTo>
                    <a:pt x="209550" y="1070610"/>
                    <a:pt x="196850" y="1062990"/>
                    <a:pt x="177800" y="1066800"/>
                  </a:cubicBezTo>
                  <a:cubicBezTo>
                    <a:pt x="165100" y="1069340"/>
                    <a:pt x="149860" y="1065530"/>
                    <a:pt x="137160" y="1065530"/>
                  </a:cubicBezTo>
                  <a:cubicBezTo>
                    <a:pt x="130810" y="1059180"/>
                    <a:pt x="121920" y="1052830"/>
                    <a:pt x="116840" y="1043940"/>
                  </a:cubicBezTo>
                  <a:cubicBezTo>
                    <a:pt x="104140" y="1023620"/>
                    <a:pt x="92710" y="1002030"/>
                    <a:pt x="81280" y="981710"/>
                  </a:cubicBezTo>
                  <a:cubicBezTo>
                    <a:pt x="73660" y="969010"/>
                    <a:pt x="64770" y="957580"/>
                    <a:pt x="57150" y="944880"/>
                  </a:cubicBezTo>
                  <a:cubicBezTo>
                    <a:pt x="53340" y="938530"/>
                    <a:pt x="53340" y="929640"/>
                    <a:pt x="53340" y="923290"/>
                  </a:cubicBezTo>
                  <a:cubicBezTo>
                    <a:pt x="54610" y="908050"/>
                    <a:pt x="45720" y="899160"/>
                    <a:pt x="34290" y="890270"/>
                  </a:cubicBezTo>
                  <a:cubicBezTo>
                    <a:pt x="22860" y="881380"/>
                    <a:pt x="19050" y="857250"/>
                    <a:pt x="25400" y="845820"/>
                  </a:cubicBezTo>
                  <a:cubicBezTo>
                    <a:pt x="17780" y="839470"/>
                    <a:pt x="10160" y="833120"/>
                    <a:pt x="0" y="825500"/>
                  </a:cubicBezTo>
                  <a:cubicBezTo>
                    <a:pt x="17780" y="815340"/>
                    <a:pt x="31750" y="807720"/>
                    <a:pt x="45720" y="798830"/>
                  </a:cubicBezTo>
                  <a:cubicBezTo>
                    <a:pt x="60960" y="791210"/>
                    <a:pt x="74930" y="782320"/>
                    <a:pt x="93980" y="773430"/>
                  </a:cubicBezTo>
                  <a:cubicBezTo>
                    <a:pt x="81280" y="739140"/>
                    <a:pt x="67310" y="702310"/>
                    <a:pt x="52070" y="665480"/>
                  </a:cubicBezTo>
                  <a:cubicBezTo>
                    <a:pt x="58420" y="660400"/>
                    <a:pt x="64770" y="655320"/>
                    <a:pt x="69850" y="650240"/>
                  </a:cubicBezTo>
                  <a:cubicBezTo>
                    <a:pt x="55880" y="635000"/>
                    <a:pt x="45720" y="618490"/>
                    <a:pt x="34290" y="600710"/>
                  </a:cubicBezTo>
                  <a:cubicBezTo>
                    <a:pt x="33020" y="599440"/>
                    <a:pt x="36830" y="595630"/>
                    <a:pt x="35560" y="593090"/>
                  </a:cubicBezTo>
                  <a:cubicBezTo>
                    <a:pt x="34290" y="584200"/>
                    <a:pt x="31750" y="575310"/>
                    <a:pt x="29210" y="566420"/>
                  </a:cubicBezTo>
                  <a:cubicBezTo>
                    <a:pt x="25400" y="556260"/>
                    <a:pt x="20320" y="544830"/>
                    <a:pt x="17780" y="534670"/>
                  </a:cubicBezTo>
                  <a:cubicBezTo>
                    <a:pt x="13970" y="523240"/>
                    <a:pt x="10160" y="511810"/>
                    <a:pt x="6350" y="496570"/>
                  </a:cubicBezTo>
                  <a:cubicBezTo>
                    <a:pt x="27940" y="485140"/>
                    <a:pt x="48260" y="468630"/>
                    <a:pt x="77470" y="466090"/>
                  </a:cubicBezTo>
                  <a:cubicBezTo>
                    <a:pt x="102870" y="463550"/>
                    <a:pt x="127000" y="455930"/>
                    <a:pt x="151130" y="450850"/>
                  </a:cubicBezTo>
                  <a:cubicBezTo>
                    <a:pt x="152400" y="450850"/>
                    <a:pt x="154940" y="449580"/>
                    <a:pt x="156210" y="449580"/>
                  </a:cubicBezTo>
                  <a:cubicBezTo>
                    <a:pt x="200660" y="441960"/>
                    <a:pt x="200660" y="440690"/>
                    <a:pt x="182880" y="400050"/>
                  </a:cubicBezTo>
                  <a:cubicBezTo>
                    <a:pt x="175260" y="382270"/>
                    <a:pt x="171450" y="363220"/>
                    <a:pt x="168910" y="345440"/>
                  </a:cubicBezTo>
                  <a:cubicBezTo>
                    <a:pt x="167640" y="337820"/>
                    <a:pt x="175260" y="330200"/>
                    <a:pt x="179070" y="321310"/>
                  </a:cubicBezTo>
                  <a:cubicBezTo>
                    <a:pt x="177800" y="321310"/>
                    <a:pt x="176530" y="318770"/>
                    <a:pt x="173990" y="317500"/>
                  </a:cubicBezTo>
                  <a:cubicBezTo>
                    <a:pt x="162560" y="316230"/>
                    <a:pt x="146050" y="318770"/>
                    <a:pt x="139700" y="312420"/>
                  </a:cubicBezTo>
                  <a:cubicBezTo>
                    <a:pt x="127000" y="299720"/>
                    <a:pt x="114300" y="283210"/>
                    <a:pt x="110490" y="265430"/>
                  </a:cubicBezTo>
                  <a:cubicBezTo>
                    <a:pt x="100330" y="228600"/>
                    <a:pt x="95250" y="190500"/>
                    <a:pt x="88900" y="152400"/>
                  </a:cubicBezTo>
                  <a:cubicBezTo>
                    <a:pt x="127000" y="120650"/>
                    <a:pt x="175260" y="118110"/>
                    <a:pt x="219710" y="107950"/>
                  </a:cubicBezTo>
                  <a:cubicBezTo>
                    <a:pt x="243840" y="101600"/>
                    <a:pt x="267970" y="93980"/>
                    <a:pt x="293370" y="87630"/>
                  </a:cubicBezTo>
                  <a:cubicBezTo>
                    <a:pt x="320040" y="81280"/>
                    <a:pt x="346710" y="73660"/>
                    <a:pt x="373380" y="69850"/>
                  </a:cubicBezTo>
                  <a:cubicBezTo>
                    <a:pt x="420370" y="62230"/>
                    <a:pt x="468630" y="55880"/>
                    <a:pt x="516890" y="49530"/>
                  </a:cubicBezTo>
                  <a:cubicBezTo>
                    <a:pt x="553720" y="44450"/>
                    <a:pt x="590550" y="41910"/>
                    <a:pt x="626110" y="38100"/>
                  </a:cubicBezTo>
                  <a:cubicBezTo>
                    <a:pt x="673100" y="33020"/>
                    <a:pt x="718820" y="26670"/>
                    <a:pt x="765810" y="22860"/>
                  </a:cubicBezTo>
                  <a:cubicBezTo>
                    <a:pt x="800100" y="20320"/>
                    <a:pt x="834390" y="25400"/>
                    <a:pt x="867410" y="19050"/>
                  </a:cubicBezTo>
                  <a:cubicBezTo>
                    <a:pt x="924560" y="6350"/>
                    <a:pt x="982980" y="8890"/>
                    <a:pt x="1040130" y="3810"/>
                  </a:cubicBezTo>
                  <a:cubicBezTo>
                    <a:pt x="1090930" y="0"/>
                    <a:pt x="1141730" y="1270"/>
                    <a:pt x="1192530" y="1270"/>
                  </a:cubicBezTo>
                  <a:cubicBezTo>
                    <a:pt x="1242060" y="1270"/>
                    <a:pt x="1290320" y="0"/>
                    <a:pt x="1339850" y="2540"/>
                  </a:cubicBezTo>
                  <a:cubicBezTo>
                    <a:pt x="1408430" y="5080"/>
                    <a:pt x="1478280" y="8890"/>
                    <a:pt x="1546860" y="12700"/>
                  </a:cubicBezTo>
                  <a:cubicBezTo>
                    <a:pt x="1593850" y="15240"/>
                    <a:pt x="1639570" y="16510"/>
                    <a:pt x="1686560" y="20320"/>
                  </a:cubicBezTo>
                  <a:cubicBezTo>
                    <a:pt x="1719580" y="22860"/>
                    <a:pt x="1753870" y="26670"/>
                    <a:pt x="1786890" y="31750"/>
                  </a:cubicBezTo>
                  <a:cubicBezTo>
                    <a:pt x="1830070" y="38100"/>
                    <a:pt x="1874520" y="44450"/>
                    <a:pt x="1917700" y="52070"/>
                  </a:cubicBezTo>
                  <a:cubicBezTo>
                    <a:pt x="1955800" y="58420"/>
                    <a:pt x="1992630" y="67310"/>
                    <a:pt x="2029460" y="76200"/>
                  </a:cubicBezTo>
                  <a:cubicBezTo>
                    <a:pt x="2040890" y="78740"/>
                    <a:pt x="2048510" y="96520"/>
                    <a:pt x="2045970" y="110490"/>
                  </a:cubicBezTo>
                  <a:cubicBezTo>
                    <a:pt x="2044700" y="121920"/>
                    <a:pt x="2043430" y="134620"/>
                    <a:pt x="2043430" y="146050"/>
                  </a:cubicBezTo>
                  <a:cubicBezTo>
                    <a:pt x="2043430" y="163830"/>
                    <a:pt x="2034540" y="172720"/>
                    <a:pt x="2016760" y="175260"/>
                  </a:cubicBezTo>
                  <a:cubicBezTo>
                    <a:pt x="2021840" y="179070"/>
                    <a:pt x="2025650" y="181610"/>
                    <a:pt x="2030730" y="185420"/>
                  </a:cubicBezTo>
                  <a:cubicBezTo>
                    <a:pt x="2021840" y="190500"/>
                    <a:pt x="2012950" y="194310"/>
                    <a:pt x="2004060" y="198120"/>
                  </a:cubicBezTo>
                  <a:cubicBezTo>
                    <a:pt x="2005330" y="201930"/>
                    <a:pt x="2007870" y="205740"/>
                    <a:pt x="2010410" y="212090"/>
                  </a:cubicBezTo>
                  <a:lnTo>
                    <a:pt x="1998980" y="215900"/>
                  </a:lnTo>
                  <a:cubicBezTo>
                    <a:pt x="2001520" y="218440"/>
                    <a:pt x="2002790" y="222250"/>
                    <a:pt x="2004060" y="222250"/>
                  </a:cubicBezTo>
                  <a:cubicBezTo>
                    <a:pt x="2039620" y="224790"/>
                    <a:pt x="2039620" y="251460"/>
                    <a:pt x="2040890" y="275590"/>
                  </a:cubicBezTo>
                  <a:cubicBezTo>
                    <a:pt x="2042160" y="297180"/>
                    <a:pt x="2040890" y="318770"/>
                    <a:pt x="2039620" y="340360"/>
                  </a:cubicBezTo>
                  <a:cubicBezTo>
                    <a:pt x="2039620" y="346710"/>
                    <a:pt x="2034540" y="351790"/>
                    <a:pt x="2034540" y="354330"/>
                  </a:cubicBezTo>
                  <a:cubicBezTo>
                    <a:pt x="2025650" y="355600"/>
                    <a:pt x="2019300" y="355600"/>
                    <a:pt x="2014220" y="356870"/>
                  </a:cubicBezTo>
                  <a:cubicBezTo>
                    <a:pt x="2018030" y="363220"/>
                    <a:pt x="2020570" y="373380"/>
                    <a:pt x="2026920" y="374650"/>
                  </a:cubicBezTo>
                  <a:cubicBezTo>
                    <a:pt x="2053590" y="383540"/>
                    <a:pt x="2081530" y="391160"/>
                    <a:pt x="2109470" y="397510"/>
                  </a:cubicBezTo>
                  <a:cubicBezTo>
                    <a:pt x="2132330" y="402590"/>
                    <a:pt x="2152650" y="407670"/>
                    <a:pt x="2151380" y="438150"/>
                  </a:cubicBezTo>
                  <a:cubicBezTo>
                    <a:pt x="2150110" y="461010"/>
                    <a:pt x="2152650" y="485140"/>
                    <a:pt x="2155190" y="509270"/>
                  </a:cubicBezTo>
                  <a:cubicBezTo>
                    <a:pt x="2156460" y="524510"/>
                    <a:pt x="2150110" y="534670"/>
                    <a:pt x="2133600" y="538480"/>
                  </a:cubicBezTo>
                  <a:cubicBezTo>
                    <a:pt x="2136140" y="539750"/>
                    <a:pt x="2138680" y="539750"/>
                    <a:pt x="2146300" y="542290"/>
                  </a:cubicBezTo>
                  <a:cubicBezTo>
                    <a:pt x="2134870" y="542290"/>
                    <a:pt x="2129790" y="543560"/>
                    <a:pt x="2124710" y="543560"/>
                  </a:cubicBezTo>
                  <a:cubicBezTo>
                    <a:pt x="2120900" y="553720"/>
                    <a:pt x="2117090" y="562610"/>
                    <a:pt x="2115820" y="571500"/>
                  </a:cubicBezTo>
                  <a:cubicBezTo>
                    <a:pt x="2114550" y="582930"/>
                    <a:pt x="2106930" y="585470"/>
                    <a:pt x="2099310" y="586740"/>
                  </a:cubicBezTo>
                  <a:cubicBezTo>
                    <a:pt x="2075180" y="589280"/>
                    <a:pt x="2051050" y="598170"/>
                    <a:pt x="2032000" y="586740"/>
                  </a:cubicBezTo>
                  <a:cubicBezTo>
                    <a:pt x="2014220" y="589280"/>
                    <a:pt x="2000250" y="590550"/>
                    <a:pt x="1987550" y="593090"/>
                  </a:cubicBezTo>
                  <a:lnTo>
                    <a:pt x="1987550" y="594360"/>
                  </a:lnTo>
                  <a:cubicBezTo>
                    <a:pt x="2002790" y="596900"/>
                    <a:pt x="2018030" y="599440"/>
                    <a:pt x="2032000" y="603250"/>
                  </a:cubicBezTo>
                  <a:cubicBezTo>
                    <a:pt x="2067560" y="609600"/>
                    <a:pt x="2104390" y="617220"/>
                    <a:pt x="2139950" y="623570"/>
                  </a:cubicBezTo>
                  <a:cubicBezTo>
                    <a:pt x="2174240" y="629920"/>
                    <a:pt x="2207260" y="636270"/>
                    <a:pt x="2241550" y="643890"/>
                  </a:cubicBezTo>
                  <a:cubicBezTo>
                    <a:pt x="2256790" y="647700"/>
                    <a:pt x="2273300" y="650240"/>
                    <a:pt x="2279650" y="666750"/>
                  </a:cubicBezTo>
                  <a:cubicBezTo>
                    <a:pt x="2283460" y="675640"/>
                    <a:pt x="2283460" y="687070"/>
                    <a:pt x="2284730" y="697230"/>
                  </a:cubicBezTo>
                  <a:cubicBezTo>
                    <a:pt x="2286000" y="713740"/>
                    <a:pt x="2287270" y="731520"/>
                    <a:pt x="2287270" y="748030"/>
                  </a:cubicBezTo>
                  <a:cubicBezTo>
                    <a:pt x="2287270" y="769620"/>
                    <a:pt x="2279650" y="777240"/>
                    <a:pt x="2259330" y="781050"/>
                  </a:cubicBezTo>
                  <a:cubicBezTo>
                    <a:pt x="2247900" y="784860"/>
                    <a:pt x="2268220" y="817880"/>
                    <a:pt x="2235200" y="803910"/>
                  </a:cubicBezTo>
                  <a:cubicBezTo>
                    <a:pt x="2236470" y="811530"/>
                    <a:pt x="2239010" y="819150"/>
                    <a:pt x="2241550" y="829310"/>
                  </a:cubicBezTo>
                  <a:lnTo>
                    <a:pt x="2155190" y="829310"/>
                  </a:lnTo>
                  <a:cubicBezTo>
                    <a:pt x="2155190" y="847090"/>
                    <a:pt x="2156460" y="862330"/>
                    <a:pt x="2153920" y="876300"/>
                  </a:cubicBezTo>
                  <a:cubicBezTo>
                    <a:pt x="2152650" y="881380"/>
                    <a:pt x="2142490" y="886460"/>
                    <a:pt x="2136140" y="889000"/>
                  </a:cubicBezTo>
                  <a:cubicBezTo>
                    <a:pt x="2132330" y="890270"/>
                    <a:pt x="2125980" y="887730"/>
                    <a:pt x="2122170" y="887730"/>
                  </a:cubicBezTo>
                  <a:cubicBezTo>
                    <a:pt x="2123440" y="901700"/>
                    <a:pt x="2134870" y="914400"/>
                    <a:pt x="2120900" y="928370"/>
                  </a:cubicBezTo>
                  <a:cubicBezTo>
                    <a:pt x="2119630" y="929640"/>
                    <a:pt x="2120900" y="934720"/>
                    <a:pt x="2120900" y="937260"/>
                  </a:cubicBezTo>
                  <a:cubicBezTo>
                    <a:pt x="2120900" y="952500"/>
                    <a:pt x="2113280" y="958850"/>
                    <a:pt x="2095500" y="955040"/>
                  </a:cubicBezTo>
                  <a:cubicBezTo>
                    <a:pt x="2099310" y="963930"/>
                    <a:pt x="2084070" y="970280"/>
                    <a:pt x="2096770" y="979170"/>
                  </a:cubicBezTo>
                  <a:cubicBezTo>
                    <a:pt x="2094230" y="981710"/>
                    <a:pt x="2091690" y="984250"/>
                    <a:pt x="2089150" y="985520"/>
                  </a:cubicBezTo>
                  <a:cubicBezTo>
                    <a:pt x="2086610" y="986790"/>
                    <a:pt x="2082800" y="984250"/>
                    <a:pt x="2080260" y="984250"/>
                  </a:cubicBezTo>
                  <a:cubicBezTo>
                    <a:pt x="2080260" y="988060"/>
                    <a:pt x="2081530" y="991870"/>
                    <a:pt x="2081530" y="996950"/>
                  </a:cubicBezTo>
                  <a:cubicBezTo>
                    <a:pt x="2081530" y="1002030"/>
                    <a:pt x="2080260" y="1007110"/>
                    <a:pt x="2078990" y="1012190"/>
                  </a:cubicBezTo>
                  <a:cubicBezTo>
                    <a:pt x="2077720" y="1014730"/>
                    <a:pt x="2071370" y="1014730"/>
                    <a:pt x="2067560" y="1014730"/>
                  </a:cubicBezTo>
                  <a:cubicBezTo>
                    <a:pt x="2061210" y="1013460"/>
                    <a:pt x="2053590" y="1010920"/>
                    <a:pt x="2047240" y="1009650"/>
                  </a:cubicBezTo>
                  <a:cubicBezTo>
                    <a:pt x="2024380" y="1007110"/>
                    <a:pt x="2015490" y="1016000"/>
                    <a:pt x="2018030" y="1040130"/>
                  </a:cubicBezTo>
                  <a:cubicBezTo>
                    <a:pt x="2012950" y="1042670"/>
                    <a:pt x="2007870" y="1043940"/>
                    <a:pt x="2001520" y="1046480"/>
                  </a:cubicBezTo>
                  <a:cubicBezTo>
                    <a:pt x="2004060" y="1056640"/>
                    <a:pt x="2018030" y="1068070"/>
                    <a:pt x="1997710" y="1078230"/>
                  </a:cubicBezTo>
                  <a:cubicBezTo>
                    <a:pt x="2011680" y="1090930"/>
                    <a:pt x="2006600" y="1097280"/>
                    <a:pt x="1991360" y="1098550"/>
                  </a:cubicBezTo>
                  <a:cubicBezTo>
                    <a:pt x="1967230" y="1099820"/>
                    <a:pt x="1943100" y="1098550"/>
                    <a:pt x="1920240" y="1098550"/>
                  </a:cubicBezTo>
                  <a:cubicBezTo>
                    <a:pt x="1916430" y="1103630"/>
                    <a:pt x="1913890" y="1109980"/>
                    <a:pt x="1910080" y="1111250"/>
                  </a:cubicBezTo>
                  <a:cubicBezTo>
                    <a:pt x="1897380" y="1115060"/>
                    <a:pt x="1887220" y="1115060"/>
                    <a:pt x="1894840" y="1134110"/>
                  </a:cubicBezTo>
                  <a:cubicBezTo>
                    <a:pt x="1897380" y="1141730"/>
                    <a:pt x="1891030" y="1153160"/>
                    <a:pt x="1887220" y="1167130"/>
                  </a:cubicBezTo>
                  <a:cubicBezTo>
                    <a:pt x="1875790" y="1169670"/>
                    <a:pt x="1861820" y="1173480"/>
                    <a:pt x="1847850" y="1173480"/>
                  </a:cubicBezTo>
                  <a:cubicBezTo>
                    <a:pt x="1816100" y="1176020"/>
                    <a:pt x="1784350" y="1178560"/>
                    <a:pt x="1752600" y="1178560"/>
                  </a:cubicBezTo>
                  <a:cubicBezTo>
                    <a:pt x="1743710" y="1178560"/>
                    <a:pt x="1734820" y="1170940"/>
                    <a:pt x="1725930" y="1170940"/>
                  </a:cubicBezTo>
                  <a:cubicBezTo>
                    <a:pt x="1714500" y="1170940"/>
                    <a:pt x="1700530" y="1173480"/>
                    <a:pt x="1690370" y="1178560"/>
                  </a:cubicBezTo>
                  <a:cubicBezTo>
                    <a:pt x="1670050" y="1189990"/>
                    <a:pt x="1651000" y="1197610"/>
                    <a:pt x="1626870" y="1192530"/>
                  </a:cubicBezTo>
                  <a:cubicBezTo>
                    <a:pt x="1611630" y="1189990"/>
                    <a:pt x="1595120" y="1195070"/>
                    <a:pt x="1579880" y="1191260"/>
                  </a:cubicBezTo>
                  <a:cubicBezTo>
                    <a:pt x="1555750" y="1186180"/>
                    <a:pt x="1531620" y="1192530"/>
                    <a:pt x="1507490" y="1192530"/>
                  </a:cubicBezTo>
                  <a:cubicBezTo>
                    <a:pt x="1482090" y="1192530"/>
                    <a:pt x="1455420" y="1192530"/>
                    <a:pt x="1430020" y="1193800"/>
                  </a:cubicBezTo>
                  <a:cubicBezTo>
                    <a:pt x="1397000" y="1193800"/>
                    <a:pt x="1363980" y="1198880"/>
                    <a:pt x="1332230" y="1193800"/>
                  </a:cubicBezTo>
                  <a:cubicBezTo>
                    <a:pt x="1310640" y="1191260"/>
                    <a:pt x="1289050" y="1200150"/>
                    <a:pt x="1270000" y="1195070"/>
                  </a:cubicBezTo>
                  <a:cubicBezTo>
                    <a:pt x="1236980" y="1188720"/>
                    <a:pt x="1206500" y="1202690"/>
                    <a:pt x="1174750" y="1197610"/>
                  </a:cubicBezTo>
                  <a:cubicBezTo>
                    <a:pt x="1155700" y="1195070"/>
                    <a:pt x="1131570" y="1191260"/>
                    <a:pt x="1116330" y="1198880"/>
                  </a:cubicBezTo>
                  <a:cubicBezTo>
                    <a:pt x="1106170" y="1203960"/>
                    <a:pt x="1102360" y="1198880"/>
                    <a:pt x="1094740" y="1198880"/>
                  </a:cubicBezTo>
                  <a:cubicBezTo>
                    <a:pt x="1092200" y="1198880"/>
                    <a:pt x="1090930" y="1200150"/>
                    <a:pt x="1088390" y="1201420"/>
                  </a:cubicBezTo>
                  <a:cubicBezTo>
                    <a:pt x="1080770" y="1202690"/>
                    <a:pt x="1078230" y="1206500"/>
                    <a:pt x="1075690" y="1206500"/>
                  </a:cubicBezTo>
                  <a:cubicBezTo>
                    <a:pt x="1046480" y="1206500"/>
                    <a:pt x="1018540" y="1203960"/>
                    <a:pt x="989330" y="1203960"/>
                  </a:cubicBezTo>
                  <a:cubicBezTo>
                    <a:pt x="976630" y="1203960"/>
                    <a:pt x="963930" y="1209040"/>
                    <a:pt x="951230" y="1211580"/>
                  </a:cubicBezTo>
                  <a:cubicBezTo>
                    <a:pt x="927100" y="1215390"/>
                    <a:pt x="901700" y="1219200"/>
                    <a:pt x="876300" y="1221740"/>
                  </a:cubicBezTo>
                  <a:cubicBezTo>
                    <a:pt x="873760" y="1223010"/>
                    <a:pt x="869950" y="1219200"/>
                    <a:pt x="864870" y="1216660"/>
                  </a:cubicBezTo>
                  <a:close/>
                </a:path>
              </a:pathLst>
            </a:custGeom>
            <a:blipFill>
              <a:blip r:embed="rId11"/>
              <a:stretch>
                <a:fillRect l="0" t="-8276" r="0" b="-8276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2872516" y="5676325"/>
            <a:ext cx="12851523" cy="4978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Allah Resûlu,</a:t>
            </a:r>
            <a:r>
              <a:rPr lang="en-US" sz="28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y</a:t>
            </a:r>
            <a:r>
              <a:rPr lang="en-US" sz="28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eteneklerini fark ettiği konularda çocukları cesaretlendirmişti.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9742847" y="6764141"/>
            <a:ext cx="8034914" cy="1739882"/>
            <a:chOff x="0" y="0"/>
            <a:chExt cx="2116191" cy="458241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116191" cy="458241"/>
            </a:xfrm>
            <a:custGeom>
              <a:avLst/>
              <a:gdLst/>
              <a:ahLst/>
              <a:cxnLst/>
              <a:rect r="r" b="b" t="t" l="l"/>
              <a:pathLst>
                <a:path h="458241" w="2116191">
                  <a:moveTo>
                    <a:pt x="49140" y="0"/>
                  </a:moveTo>
                  <a:lnTo>
                    <a:pt x="2067051" y="0"/>
                  </a:lnTo>
                  <a:cubicBezTo>
                    <a:pt x="2094190" y="0"/>
                    <a:pt x="2116191" y="22001"/>
                    <a:pt x="2116191" y="49140"/>
                  </a:cubicBezTo>
                  <a:lnTo>
                    <a:pt x="2116191" y="409100"/>
                  </a:lnTo>
                  <a:cubicBezTo>
                    <a:pt x="2116191" y="436240"/>
                    <a:pt x="2094190" y="458241"/>
                    <a:pt x="2067051" y="458241"/>
                  </a:cubicBezTo>
                  <a:lnTo>
                    <a:pt x="49140" y="458241"/>
                  </a:lnTo>
                  <a:cubicBezTo>
                    <a:pt x="22001" y="458241"/>
                    <a:pt x="0" y="436240"/>
                    <a:pt x="0" y="409100"/>
                  </a:cubicBezTo>
                  <a:lnTo>
                    <a:pt x="0" y="49140"/>
                  </a:lnTo>
                  <a:cubicBezTo>
                    <a:pt x="0" y="22001"/>
                    <a:pt x="22001" y="0"/>
                    <a:pt x="49140" y="0"/>
                  </a:cubicBezTo>
                  <a:close/>
                </a:path>
              </a:pathLst>
            </a:custGeom>
            <a:solidFill>
              <a:srgbClr val="FFE5B6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2116191" cy="4963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10343547" y="7134972"/>
            <a:ext cx="7217970" cy="941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Zeyd’in oğlu Üsâme 18'li yaşlardaydı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aynı görevi Hz. Peygamber ona verdiğinde... 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696198" y="6764141"/>
            <a:ext cx="8926445" cy="1739882"/>
            <a:chOff x="0" y="0"/>
            <a:chExt cx="2350998" cy="458241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350998" cy="458241"/>
            </a:xfrm>
            <a:custGeom>
              <a:avLst/>
              <a:gdLst/>
              <a:ahLst/>
              <a:cxnLst/>
              <a:rect r="r" b="b" t="t" l="l"/>
              <a:pathLst>
                <a:path h="458241" w="2350998">
                  <a:moveTo>
                    <a:pt x="44232" y="0"/>
                  </a:moveTo>
                  <a:lnTo>
                    <a:pt x="2306765" y="0"/>
                  </a:lnTo>
                  <a:cubicBezTo>
                    <a:pt x="2318496" y="0"/>
                    <a:pt x="2329747" y="4660"/>
                    <a:pt x="2338042" y="12955"/>
                  </a:cubicBezTo>
                  <a:cubicBezTo>
                    <a:pt x="2346338" y="21251"/>
                    <a:pt x="2350998" y="32501"/>
                    <a:pt x="2350998" y="44232"/>
                  </a:cubicBezTo>
                  <a:lnTo>
                    <a:pt x="2350998" y="414008"/>
                  </a:lnTo>
                  <a:cubicBezTo>
                    <a:pt x="2350998" y="425739"/>
                    <a:pt x="2346338" y="436990"/>
                    <a:pt x="2338042" y="445285"/>
                  </a:cubicBezTo>
                  <a:cubicBezTo>
                    <a:pt x="2329747" y="453580"/>
                    <a:pt x="2318496" y="458241"/>
                    <a:pt x="2306765" y="458241"/>
                  </a:cubicBezTo>
                  <a:lnTo>
                    <a:pt x="44232" y="458241"/>
                  </a:lnTo>
                  <a:cubicBezTo>
                    <a:pt x="19804" y="458241"/>
                    <a:pt x="0" y="438437"/>
                    <a:pt x="0" y="414008"/>
                  </a:cubicBezTo>
                  <a:lnTo>
                    <a:pt x="0" y="44232"/>
                  </a:lnTo>
                  <a:cubicBezTo>
                    <a:pt x="0" y="32501"/>
                    <a:pt x="4660" y="21251"/>
                    <a:pt x="12955" y="12955"/>
                  </a:cubicBezTo>
                  <a:cubicBezTo>
                    <a:pt x="21251" y="4660"/>
                    <a:pt x="32501" y="0"/>
                    <a:pt x="44232" y="0"/>
                  </a:cubicBezTo>
                  <a:close/>
                </a:path>
              </a:pathLst>
            </a:custGeom>
            <a:solidFill>
              <a:srgbClr val="FFE5B6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2350998" cy="4963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887347" y="7202438"/>
            <a:ext cx="8602080" cy="941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Zeyd b. Hârise 20'li yaşlarındaydı,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 Peygamberimiz (s.a.s) onu komutan yaptığında...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0916" y="297819"/>
            <a:ext cx="2010745" cy="1030964"/>
          </a:xfrm>
          <a:custGeom>
            <a:avLst/>
            <a:gdLst/>
            <a:ahLst/>
            <a:cxnLst/>
            <a:rect r="r" b="b" t="t" l="l"/>
            <a:pathLst>
              <a:path h="1030964" w="2010745">
                <a:moveTo>
                  <a:pt x="0" y="0"/>
                </a:moveTo>
                <a:lnTo>
                  <a:pt x="2010745" y="0"/>
                </a:lnTo>
                <a:lnTo>
                  <a:pt x="2010745" y="1030963"/>
                </a:lnTo>
                <a:lnTo>
                  <a:pt x="0" y="10309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945947" y="8956682"/>
            <a:ext cx="809895" cy="793697"/>
          </a:xfrm>
          <a:custGeom>
            <a:avLst/>
            <a:gdLst/>
            <a:ahLst/>
            <a:cxnLst/>
            <a:rect r="r" b="b" t="t" l="l"/>
            <a:pathLst>
              <a:path h="793697" w="809895">
                <a:moveTo>
                  <a:pt x="0" y="0"/>
                </a:moveTo>
                <a:lnTo>
                  <a:pt x="809895" y="0"/>
                </a:lnTo>
                <a:lnTo>
                  <a:pt x="809895" y="793697"/>
                </a:lnTo>
                <a:lnTo>
                  <a:pt x="0" y="7936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8700" y="2893205"/>
            <a:ext cx="16591605" cy="6063478"/>
          </a:xfrm>
          <a:custGeom>
            <a:avLst/>
            <a:gdLst/>
            <a:ahLst/>
            <a:cxnLst/>
            <a:rect r="r" b="b" t="t" l="l"/>
            <a:pathLst>
              <a:path h="6063478" w="16591605">
                <a:moveTo>
                  <a:pt x="0" y="0"/>
                </a:moveTo>
                <a:lnTo>
                  <a:pt x="16591605" y="0"/>
                </a:lnTo>
                <a:lnTo>
                  <a:pt x="16591605" y="6063477"/>
                </a:lnTo>
                <a:lnTo>
                  <a:pt x="0" y="60634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342053" y="3166006"/>
            <a:ext cx="15603895" cy="5222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56"/>
              </a:lnSpc>
            </a:pPr>
            <a:r>
              <a:rPr lang="en-US" sz="3503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Ç</a:t>
            </a:r>
            <a:r>
              <a:rPr lang="en-US" sz="3503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ocukken Peygamberimiz’den gördüğü sevgiyi</a:t>
            </a:r>
          </a:p>
          <a:p>
            <a:pPr algn="ctr">
              <a:lnSpc>
                <a:spcPts val="7356"/>
              </a:lnSpc>
            </a:pPr>
            <a:r>
              <a:rPr lang="en-US" sz="3503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mutlulukla anlatırdı Üsâme:</a:t>
            </a:r>
          </a:p>
          <a:p>
            <a:pPr algn="ctr">
              <a:lnSpc>
                <a:spcPts val="7356"/>
              </a:lnSpc>
            </a:pPr>
            <a:r>
              <a:rPr lang="en-US" sz="3503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“Resûlullah bir dizine  beni, diğer dizine torunu Hasan’ı oturturdu. </a:t>
            </a:r>
          </a:p>
          <a:p>
            <a:pPr algn="ctr">
              <a:lnSpc>
                <a:spcPts val="7356"/>
              </a:lnSpc>
            </a:pPr>
            <a:r>
              <a:rPr lang="en-US" sz="3503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Sonra bizi bağrına basıp şöyle derdi: </a:t>
            </a:r>
          </a:p>
          <a:p>
            <a:pPr algn="ctr">
              <a:lnSpc>
                <a:spcPts val="5955"/>
              </a:lnSpc>
            </a:pPr>
            <a:r>
              <a:rPr lang="en-US" sz="3503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“Allah’ım, bu ikisine merhamet et! </a:t>
            </a:r>
          </a:p>
          <a:p>
            <a:pPr algn="ctr">
              <a:lnSpc>
                <a:spcPts val="5955"/>
              </a:lnSpc>
            </a:pPr>
            <a:r>
              <a:rPr lang="en-US" sz="3503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Ben de onlara merhamet ediyorum!”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6074440" y="748905"/>
            <a:ext cx="964305" cy="955868"/>
          </a:xfrm>
          <a:custGeom>
            <a:avLst/>
            <a:gdLst/>
            <a:ahLst/>
            <a:cxnLst/>
            <a:rect r="r" b="b" t="t" l="l"/>
            <a:pathLst>
              <a:path h="955868" w="964305">
                <a:moveTo>
                  <a:pt x="0" y="0"/>
                </a:moveTo>
                <a:lnTo>
                  <a:pt x="964306" y="0"/>
                </a:lnTo>
                <a:lnTo>
                  <a:pt x="964306" y="955868"/>
                </a:lnTo>
                <a:lnTo>
                  <a:pt x="0" y="9558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144000" y="1226839"/>
            <a:ext cx="964305" cy="955868"/>
          </a:xfrm>
          <a:custGeom>
            <a:avLst/>
            <a:gdLst/>
            <a:ahLst/>
            <a:cxnLst/>
            <a:rect r="r" b="b" t="t" l="l"/>
            <a:pathLst>
              <a:path h="955868" w="964305">
                <a:moveTo>
                  <a:pt x="0" y="0"/>
                </a:moveTo>
                <a:lnTo>
                  <a:pt x="964305" y="0"/>
                </a:lnTo>
                <a:lnTo>
                  <a:pt x="964305" y="955867"/>
                </a:lnTo>
                <a:lnTo>
                  <a:pt x="0" y="9558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909658" y="850849"/>
            <a:ext cx="964305" cy="955868"/>
          </a:xfrm>
          <a:custGeom>
            <a:avLst/>
            <a:gdLst/>
            <a:ahLst/>
            <a:cxnLst/>
            <a:rect r="r" b="b" t="t" l="l"/>
            <a:pathLst>
              <a:path h="955868" w="964305">
                <a:moveTo>
                  <a:pt x="0" y="0"/>
                </a:moveTo>
                <a:lnTo>
                  <a:pt x="964305" y="0"/>
                </a:lnTo>
                <a:lnTo>
                  <a:pt x="964305" y="955867"/>
                </a:lnTo>
                <a:lnTo>
                  <a:pt x="0" y="9558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69696" y="8298185"/>
            <a:ext cx="2299125" cy="1178824"/>
          </a:xfrm>
          <a:custGeom>
            <a:avLst/>
            <a:gdLst/>
            <a:ahLst/>
            <a:cxnLst/>
            <a:rect r="r" b="b" t="t" l="l"/>
            <a:pathLst>
              <a:path h="1178824" w="2299125">
                <a:moveTo>
                  <a:pt x="0" y="0"/>
                </a:moveTo>
                <a:lnTo>
                  <a:pt x="2299125" y="0"/>
                </a:lnTo>
                <a:lnTo>
                  <a:pt x="2299125" y="1178824"/>
                </a:lnTo>
                <a:lnTo>
                  <a:pt x="0" y="11788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917547">
            <a:off x="6400813" y="8426413"/>
            <a:ext cx="941192" cy="922368"/>
          </a:xfrm>
          <a:custGeom>
            <a:avLst/>
            <a:gdLst/>
            <a:ahLst/>
            <a:cxnLst/>
            <a:rect r="r" b="b" t="t" l="l"/>
            <a:pathLst>
              <a:path h="922368" w="941192">
                <a:moveTo>
                  <a:pt x="0" y="0"/>
                </a:moveTo>
                <a:lnTo>
                  <a:pt x="941193" y="0"/>
                </a:lnTo>
                <a:lnTo>
                  <a:pt x="941193" y="922368"/>
                </a:lnTo>
                <a:lnTo>
                  <a:pt x="0" y="9223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822847" y="9362932"/>
            <a:ext cx="2318511" cy="484780"/>
          </a:xfrm>
          <a:custGeom>
            <a:avLst/>
            <a:gdLst/>
            <a:ahLst/>
            <a:cxnLst/>
            <a:rect r="r" b="b" t="t" l="l"/>
            <a:pathLst>
              <a:path h="484780" w="2318511">
                <a:moveTo>
                  <a:pt x="0" y="0"/>
                </a:moveTo>
                <a:lnTo>
                  <a:pt x="2318512" y="0"/>
                </a:lnTo>
                <a:lnTo>
                  <a:pt x="2318512" y="484780"/>
                </a:lnTo>
                <a:lnTo>
                  <a:pt x="0" y="4847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69696" y="1393143"/>
            <a:ext cx="10728086" cy="3920628"/>
          </a:xfrm>
          <a:custGeom>
            <a:avLst/>
            <a:gdLst/>
            <a:ahLst/>
            <a:cxnLst/>
            <a:rect r="r" b="b" t="t" l="l"/>
            <a:pathLst>
              <a:path h="3920628" w="10728086">
                <a:moveTo>
                  <a:pt x="0" y="0"/>
                </a:moveTo>
                <a:lnTo>
                  <a:pt x="10728086" y="0"/>
                </a:lnTo>
                <a:lnTo>
                  <a:pt x="10728086" y="3920628"/>
                </a:lnTo>
                <a:lnTo>
                  <a:pt x="0" y="392062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294995" y="550766"/>
            <a:ext cx="964305" cy="955868"/>
          </a:xfrm>
          <a:custGeom>
            <a:avLst/>
            <a:gdLst/>
            <a:ahLst/>
            <a:cxnLst/>
            <a:rect r="r" b="b" t="t" l="l"/>
            <a:pathLst>
              <a:path h="955868" w="964305">
                <a:moveTo>
                  <a:pt x="0" y="0"/>
                </a:moveTo>
                <a:lnTo>
                  <a:pt x="964305" y="0"/>
                </a:lnTo>
                <a:lnTo>
                  <a:pt x="964305" y="955868"/>
                </a:lnTo>
                <a:lnTo>
                  <a:pt x="0" y="9558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570937" y="1879117"/>
            <a:ext cx="8163540" cy="2398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99"/>
              </a:lnSpc>
            </a:pPr>
            <a:r>
              <a:rPr lang="en-US" sz="32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Peygamber Efendimiz (s.a.s),</a:t>
            </a:r>
          </a:p>
          <a:p>
            <a:pPr algn="ctr">
              <a:lnSpc>
                <a:spcPts val="6599"/>
              </a:lnSpc>
            </a:pPr>
            <a:r>
              <a:rPr lang="en-US" sz="32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İslâm tarihinin ilk öğretmeni olarak </a:t>
            </a:r>
          </a:p>
          <a:p>
            <a:pPr algn="ctr">
              <a:lnSpc>
                <a:spcPts val="6599"/>
              </a:lnSpc>
            </a:pPr>
            <a:r>
              <a:rPr lang="en-US" sz="32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Medine’ye göndermişti Mus’ab b. Umeyr’i.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9885405" y="5353812"/>
            <a:ext cx="8155459" cy="4670607"/>
            <a:chOff x="0" y="0"/>
            <a:chExt cx="2288540" cy="131064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3810" y="0"/>
              <a:ext cx="2287270" cy="1313180"/>
            </a:xfrm>
            <a:custGeom>
              <a:avLst/>
              <a:gdLst/>
              <a:ahLst/>
              <a:cxnLst/>
              <a:rect r="r" b="b" t="t" l="l"/>
              <a:pathLst>
                <a:path h="1313180" w="2287270">
                  <a:moveTo>
                    <a:pt x="864870" y="1216660"/>
                  </a:moveTo>
                  <a:cubicBezTo>
                    <a:pt x="858520" y="1219200"/>
                    <a:pt x="849630" y="1224280"/>
                    <a:pt x="842010" y="1225550"/>
                  </a:cubicBezTo>
                  <a:cubicBezTo>
                    <a:pt x="824230" y="1228090"/>
                    <a:pt x="805180" y="1226820"/>
                    <a:pt x="787400" y="1229360"/>
                  </a:cubicBezTo>
                  <a:cubicBezTo>
                    <a:pt x="774700" y="1230630"/>
                    <a:pt x="763270" y="1235710"/>
                    <a:pt x="751840" y="1236980"/>
                  </a:cubicBezTo>
                  <a:cubicBezTo>
                    <a:pt x="711200" y="1243330"/>
                    <a:pt x="670560" y="1248410"/>
                    <a:pt x="628650" y="1254760"/>
                  </a:cubicBezTo>
                  <a:cubicBezTo>
                    <a:pt x="613410" y="1257300"/>
                    <a:pt x="598170" y="1257300"/>
                    <a:pt x="582930" y="1257300"/>
                  </a:cubicBezTo>
                  <a:cubicBezTo>
                    <a:pt x="582930" y="1256030"/>
                    <a:pt x="581660" y="1253490"/>
                    <a:pt x="581660" y="1252220"/>
                  </a:cubicBezTo>
                  <a:cubicBezTo>
                    <a:pt x="571500" y="1257300"/>
                    <a:pt x="563880" y="1264920"/>
                    <a:pt x="556260" y="1263650"/>
                  </a:cubicBezTo>
                  <a:cubicBezTo>
                    <a:pt x="528320" y="1261110"/>
                    <a:pt x="506730" y="1281430"/>
                    <a:pt x="480060" y="1280160"/>
                  </a:cubicBezTo>
                  <a:lnTo>
                    <a:pt x="462280" y="1280160"/>
                  </a:lnTo>
                  <a:cubicBezTo>
                    <a:pt x="450850" y="1280160"/>
                    <a:pt x="439420" y="1280160"/>
                    <a:pt x="426720" y="1283970"/>
                  </a:cubicBezTo>
                  <a:cubicBezTo>
                    <a:pt x="422910" y="1280160"/>
                    <a:pt x="417830" y="1276350"/>
                    <a:pt x="416560" y="1273810"/>
                  </a:cubicBezTo>
                  <a:cubicBezTo>
                    <a:pt x="408940" y="1277620"/>
                    <a:pt x="402590" y="1281430"/>
                    <a:pt x="397510" y="1283970"/>
                  </a:cubicBezTo>
                  <a:cubicBezTo>
                    <a:pt x="384810" y="1289050"/>
                    <a:pt x="372110" y="1295400"/>
                    <a:pt x="359410" y="1300480"/>
                  </a:cubicBezTo>
                  <a:cubicBezTo>
                    <a:pt x="349250" y="1304290"/>
                    <a:pt x="339090" y="1306830"/>
                    <a:pt x="328930" y="1309370"/>
                  </a:cubicBezTo>
                  <a:cubicBezTo>
                    <a:pt x="312420" y="1313180"/>
                    <a:pt x="279400" y="1287780"/>
                    <a:pt x="280670" y="1271270"/>
                  </a:cubicBezTo>
                  <a:cubicBezTo>
                    <a:pt x="280670" y="1268730"/>
                    <a:pt x="284480" y="1266190"/>
                    <a:pt x="285750" y="1264920"/>
                  </a:cubicBezTo>
                  <a:cubicBezTo>
                    <a:pt x="270510" y="1259840"/>
                    <a:pt x="259080" y="1249680"/>
                    <a:pt x="251460" y="1235710"/>
                  </a:cubicBezTo>
                  <a:cubicBezTo>
                    <a:pt x="245110" y="1223010"/>
                    <a:pt x="237490" y="1210310"/>
                    <a:pt x="229870" y="1195070"/>
                  </a:cubicBezTo>
                  <a:cubicBezTo>
                    <a:pt x="238760" y="1187450"/>
                    <a:pt x="250190" y="1178560"/>
                    <a:pt x="261620" y="1169670"/>
                  </a:cubicBezTo>
                  <a:cubicBezTo>
                    <a:pt x="270510" y="1163320"/>
                    <a:pt x="273050" y="1158240"/>
                    <a:pt x="264160" y="1149350"/>
                  </a:cubicBezTo>
                  <a:cubicBezTo>
                    <a:pt x="252730" y="1137920"/>
                    <a:pt x="241300" y="1126490"/>
                    <a:pt x="231140" y="1112520"/>
                  </a:cubicBezTo>
                  <a:cubicBezTo>
                    <a:pt x="224790" y="1104900"/>
                    <a:pt x="224790" y="1093470"/>
                    <a:pt x="219710" y="1084580"/>
                  </a:cubicBezTo>
                  <a:cubicBezTo>
                    <a:pt x="209550" y="1070610"/>
                    <a:pt x="196850" y="1062990"/>
                    <a:pt x="177800" y="1066800"/>
                  </a:cubicBezTo>
                  <a:cubicBezTo>
                    <a:pt x="165100" y="1069340"/>
                    <a:pt x="149860" y="1065530"/>
                    <a:pt x="137160" y="1065530"/>
                  </a:cubicBezTo>
                  <a:cubicBezTo>
                    <a:pt x="130810" y="1059180"/>
                    <a:pt x="121920" y="1052830"/>
                    <a:pt x="116840" y="1043940"/>
                  </a:cubicBezTo>
                  <a:cubicBezTo>
                    <a:pt x="104140" y="1023620"/>
                    <a:pt x="92710" y="1002030"/>
                    <a:pt x="81280" y="981710"/>
                  </a:cubicBezTo>
                  <a:cubicBezTo>
                    <a:pt x="73660" y="969010"/>
                    <a:pt x="64770" y="957580"/>
                    <a:pt x="57150" y="944880"/>
                  </a:cubicBezTo>
                  <a:cubicBezTo>
                    <a:pt x="53340" y="938530"/>
                    <a:pt x="53340" y="929640"/>
                    <a:pt x="53340" y="923290"/>
                  </a:cubicBezTo>
                  <a:cubicBezTo>
                    <a:pt x="54610" y="908050"/>
                    <a:pt x="45720" y="899160"/>
                    <a:pt x="34290" y="890270"/>
                  </a:cubicBezTo>
                  <a:cubicBezTo>
                    <a:pt x="22860" y="881380"/>
                    <a:pt x="19050" y="857250"/>
                    <a:pt x="25400" y="845820"/>
                  </a:cubicBezTo>
                  <a:cubicBezTo>
                    <a:pt x="17780" y="839470"/>
                    <a:pt x="10160" y="833120"/>
                    <a:pt x="0" y="825500"/>
                  </a:cubicBezTo>
                  <a:cubicBezTo>
                    <a:pt x="17780" y="815340"/>
                    <a:pt x="31750" y="807720"/>
                    <a:pt x="45720" y="798830"/>
                  </a:cubicBezTo>
                  <a:cubicBezTo>
                    <a:pt x="60960" y="791210"/>
                    <a:pt x="74930" y="782320"/>
                    <a:pt x="93980" y="773430"/>
                  </a:cubicBezTo>
                  <a:cubicBezTo>
                    <a:pt x="81280" y="739140"/>
                    <a:pt x="67310" y="702310"/>
                    <a:pt x="52070" y="665480"/>
                  </a:cubicBezTo>
                  <a:cubicBezTo>
                    <a:pt x="58420" y="660400"/>
                    <a:pt x="64770" y="655320"/>
                    <a:pt x="69850" y="650240"/>
                  </a:cubicBezTo>
                  <a:cubicBezTo>
                    <a:pt x="55880" y="635000"/>
                    <a:pt x="45720" y="618490"/>
                    <a:pt x="34290" y="600710"/>
                  </a:cubicBezTo>
                  <a:cubicBezTo>
                    <a:pt x="33020" y="599440"/>
                    <a:pt x="36830" y="595630"/>
                    <a:pt x="35560" y="593090"/>
                  </a:cubicBezTo>
                  <a:cubicBezTo>
                    <a:pt x="34290" y="584200"/>
                    <a:pt x="31750" y="575310"/>
                    <a:pt x="29210" y="566420"/>
                  </a:cubicBezTo>
                  <a:cubicBezTo>
                    <a:pt x="25400" y="556260"/>
                    <a:pt x="20320" y="544830"/>
                    <a:pt x="17780" y="534670"/>
                  </a:cubicBezTo>
                  <a:cubicBezTo>
                    <a:pt x="13970" y="523240"/>
                    <a:pt x="10160" y="511810"/>
                    <a:pt x="6350" y="496570"/>
                  </a:cubicBezTo>
                  <a:cubicBezTo>
                    <a:pt x="27940" y="485140"/>
                    <a:pt x="48260" y="468630"/>
                    <a:pt x="77470" y="466090"/>
                  </a:cubicBezTo>
                  <a:cubicBezTo>
                    <a:pt x="102870" y="463550"/>
                    <a:pt x="127000" y="455930"/>
                    <a:pt x="151130" y="450850"/>
                  </a:cubicBezTo>
                  <a:cubicBezTo>
                    <a:pt x="152400" y="450850"/>
                    <a:pt x="154940" y="449580"/>
                    <a:pt x="156210" y="449580"/>
                  </a:cubicBezTo>
                  <a:cubicBezTo>
                    <a:pt x="200660" y="441960"/>
                    <a:pt x="200660" y="440690"/>
                    <a:pt x="182880" y="400050"/>
                  </a:cubicBezTo>
                  <a:cubicBezTo>
                    <a:pt x="175260" y="382270"/>
                    <a:pt x="171450" y="363220"/>
                    <a:pt x="168910" y="345440"/>
                  </a:cubicBezTo>
                  <a:cubicBezTo>
                    <a:pt x="167640" y="337820"/>
                    <a:pt x="175260" y="330200"/>
                    <a:pt x="179070" y="321310"/>
                  </a:cubicBezTo>
                  <a:cubicBezTo>
                    <a:pt x="177800" y="321310"/>
                    <a:pt x="176530" y="318770"/>
                    <a:pt x="173990" y="317500"/>
                  </a:cubicBezTo>
                  <a:cubicBezTo>
                    <a:pt x="162560" y="316230"/>
                    <a:pt x="146050" y="318770"/>
                    <a:pt x="139700" y="312420"/>
                  </a:cubicBezTo>
                  <a:cubicBezTo>
                    <a:pt x="127000" y="299720"/>
                    <a:pt x="114300" y="283210"/>
                    <a:pt x="110490" y="265430"/>
                  </a:cubicBezTo>
                  <a:cubicBezTo>
                    <a:pt x="100330" y="228600"/>
                    <a:pt x="95250" y="190500"/>
                    <a:pt x="88900" y="152400"/>
                  </a:cubicBezTo>
                  <a:cubicBezTo>
                    <a:pt x="127000" y="120650"/>
                    <a:pt x="175260" y="118110"/>
                    <a:pt x="219710" y="107950"/>
                  </a:cubicBezTo>
                  <a:cubicBezTo>
                    <a:pt x="243840" y="101600"/>
                    <a:pt x="267970" y="93980"/>
                    <a:pt x="293370" y="87630"/>
                  </a:cubicBezTo>
                  <a:cubicBezTo>
                    <a:pt x="320040" y="81280"/>
                    <a:pt x="346710" y="73660"/>
                    <a:pt x="373380" y="69850"/>
                  </a:cubicBezTo>
                  <a:cubicBezTo>
                    <a:pt x="420370" y="62230"/>
                    <a:pt x="468630" y="55880"/>
                    <a:pt x="516890" y="49530"/>
                  </a:cubicBezTo>
                  <a:cubicBezTo>
                    <a:pt x="553720" y="44450"/>
                    <a:pt x="590550" y="41910"/>
                    <a:pt x="626110" y="38100"/>
                  </a:cubicBezTo>
                  <a:cubicBezTo>
                    <a:pt x="673100" y="33020"/>
                    <a:pt x="718820" y="26670"/>
                    <a:pt x="765810" y="22860"/>
                  </a:cubicBezTo>
                  <a:cubicBezTo>
                    <a:pt x="800100" y="20320"/>
                    <a:pt x="834390" y="25400"/>
                    <a:pt x="867410" y="19050"/>
                  </a:cubicBezTo>
                  <a:cubicBezTo>
                    <a:pt x="924560" y="6350"/>
                    <a:pt x="982980" y="8890"/>
                    <a:pt x="1040130" y="3810"/>
                  </a:cubicBezTo>
                  <a:cubicBezTo>
                    <a:pt x="1090930" y="0"/>
                    <a:pt x="1141730" y="1270"/>
                    <a:pt x="1192530" y="1270"/>
                  </a:cubicBezTo>
                  <a:cubicBezTo>
                    <a:pt x="1242060" y="1270"/>
                    <a:pt x="1290320" y="0"/>
                    <a:pt x="1339850" y="2540"/>
                  </a:cubicBezTo>
                  <a:cubicBezTo>
                    <a:pt x="1408430" y="5080"/>
                    <a:pt x="1478280" y="8890"/>
                    <a:pt x="1546860" y="12700"/>
                  </a:cubicBezTo>
                  <a:cubicBezTo>
                    <a:pt x="1593850" y="15240"/>
                    <a:pt x="1639570" y="16510"/>
                    <a:pt x="1686560" y="20320"/>
                  </a:cubicBezTo>
                  <a:cubicBezTo>
                    <a:pt x="1719580" y="22860"/>
                    <a:pt x="1753870" y="26670"/>
                    <a:pt x="1786890" y="31750"/>
                  </a:cubicBezTo>
                  <a:cubicBezTo>
                    <a:pt x="1830070" y="38100"/>
                    <a:pt x="1874520" y="44450"/>
                    <a:pt x="1917700" y="52070"/>
                  </a:cubicBezTo>
                  <a:cubicBezTo>
                    <a:pt x="1955800" y="58420"/>
                    <a:pt x="1992630" y="67310"/>
                    <a:pt x="2029460" y="76200"/>
                  </a:cubicBezTo>
                  <a:cubicBezTo>
                    <a:pt x="2040890" y="78740"/>
                    <a:pt x="2048510" y="96520"/>
                    <a:pt x="2045970" y="110490"/>
                  </a:cubicBezTo>
                  <a:cubicBezTo>
                    <a:pt x="2044700" y="121920"/>
                    <a:pt x="2043430" y="134620"/>
                    <a:pt x="2043430" y="146050"/>
                  </a:cubicBezTo>
                  <a:cubicBezTo>
                    <a:pt x="2043430" y="163830"/>
                    <a:pt x="2034540" y="172720"/>
                    <a:pt x="2016760" y="175260"/>
                  </a:cubicBezTo>
                  <a:cubicBezTo>
                    <a:pt x="2021840" y="179070"/>
                    <a:pt x="2025650" y="181610"/>
                    <a:pt x="2030730" y="185420"/>
                  </a:cubicBezTo>
                  <a:cubicBezTo>
                    <a:pt x="2021840" y="190500"/>
                    <a:pt x="2012950" y="194310"/>
                    <a:pt x="2004060" y="198120"/>
                  </a:cubicBezTo>
                  <a:cubicBezTo>
                    <a:pt x="2005330" y="201930"/>
                    <a:pt x="2007870" y="205740"/>
                    <a:pt x="2010410" y="212090"/>
                  </a:cubicBezTo>
                  <a:lnTo>
                    <a:pt x="1998980" y="215900"/>
                  </a:lnTo>
                  <a:cubicBezTo>
                    <a:pt x="2001520" y="218440"/>
                    <a:pt x="2002790" y="222250"/>
                    <a:pt x="2004060" y="222250"/>
                  </a:cubicBezTo>
                  <a:cubicBezTo>
                    <a:pt x="2039620" y="224790"/>
                    <a:pt x="2039620" y="251460"/>
                    <a:pt x="2040890" y="275590"/>
                  </a:cubicBezTo>
                  <a:cubicBezTo>
                    <a:pt x="2042160" y="297180"/>
                    <a:pt x="2040890" y="318770"/>
                    <a:pt x="2039620" y="340360"/>
                  </a:cubicBezTo>
                  <a:cubicBezTo>
                    <a:pt x="2039620" y="346710"/>
                    <a:pt x="2034540" y="351790"/>
                    <a:pt x="2034540" y="354330"/>
                  </a:cubicBezTo>
                  <a:cubicBezTo>
                    <a:pt x="2025650" y="355600"/>
                    <a:pt x="2019300" y="355600"/>
                    <a:pt x="2014220" y="356870"/>
                  </a:cubicBezTo>
                  <a:cubicBezTo>
                    <a:pt x="2018030" y="363220"/>
                    <a:pt x="2020570" y="373380"/>
                    <a:pt x="2026920" y="374650"/>
                  </a:cubicBezTo>
                  <a:cubicBezTo>
                    <a:pt x="2053590" y="383540"/>
                    <a:pt x="2081530" y="391160"/>
                    <a:pt x="2109470" y="397510"/>
                  </a:cubicBezTo>
                  <a:cubicBezTo>
                    <a:pt x="2132330" y="402590"/>
                    <a:pt x="2152650" y="407670"/>
                    <a:pt x="2151380" y="438150"/>
                  </a:cubicBezTo>
                  <a:cubicBezTo>
                    <a:pt x="2150110" y="461010"/>
                    <a:pt x="2152650" y="485140"/>
                    <a:pt x="2155190" y="509270"/>
                  </a:cubicBezTo>
                  <a:cubicBezTo>
                    <a:pt x="2156460" y="524510"/>
                    <a:pt x="2150110" y="534670"/>
                    <a:pt x="2133600" y="538480"/>
                  </a:cubicBezTo>
                  <a:cubicBezTo>
                    <a:pt x="2136140" y="539750"/>
                    <a:pt x="2138680" y="539750"/>
                    <a:pt x="2146300" y="542290"/>
                  </a:cubicBezTo>
                  <a:cubicBezTo>
                    <a:pt x="2134870" y="542290"/>
                    <a:pt x="2129790" y="543560"/>
                    <a:pt x="2124710" y="543560"/>
                  </a:cubicBezTo>
                  <a:cubicBezTo>
                    <a:pt x="2120900" y="553720"/>
                    <a:pt x="2117090" y="562610"/>
                    <a:pt x="2115820" y="571500"/>
                  </a:cubicBezTo>
                  <a:cubicBezTo>
                    <a:pt x="2114550" y="582930"/>
                    <a:pt x="2106930" y="585470"/>
                    <a:pt x="2099310" y="586740"/>
                  </a:cubicBezTo>
                  <a:cubicBezTo>
                    <a:pt x="2075180" y="589280"/>
                    <a:pt x="2051050" y="598170"/>
                    <a:pt x="2032000" y="586740"/>
                  </a:cubicBezTo>
                  <a:cubicBezTo>
                    <a:pt x="2014220" y="589280"/>
                    <a:pt x="2000250" y="590550"/>
                    <a:pt x="1987550" y="593090"/>
                  </a:cubicBezTo>
                  <a:lnTo>
                    <a:pt x="1987550" y="594360"/>
                  </a:lnTo>
                  <a:cubicBezTo>
                    <a:pt x="2002790" y="596900"/>
                    <a:pt x="2018030" y="599440"/>
                    <a:pt x="2032000" y="603250"/>
                  </a:cubicBezTo>
                  <a:cubicBezTo>
                    <a:pt x="2067560" y="609600"/>
                    <a:pt x="2104390" y="617220"/>
                    <a:pt x="2139950" y="623570"/>
                  </a:cubicBezTo>
                  <a:cubicBezTo>
                    <a:pt x="2174240" y="629920"/>
                    <a:pt x="2207260" y="636270"/>
                    <a:pt x="2241550" y="643890"/>
                  </a:cubicBezTo>
                  <a:cubicBezTo>
                    <a:pt x="2256790" y="647700"/>
                    <a:pt x="2273300" y="650240"/>
                    <a:pt x="2279650" y="666750"/>
                  </a:cubicBezTo>
                  <a:cubicBezTo>
                    <a:pt x="2283460" y="675640"/>
                    <a:pt x="2283460" y="687070"/>
                    <a:pt x="2284730" y="697230"/>
                  </a:cubicBezTo>
                  <a:cubicBezTo>
                    <a:pt x="2286000" y="713740"/>
                    <a:pt x="2287270" y="731520"/>
                    <a:pt x="2287270" y="748030"/>
                  </a:cubicBezTo>
                  <a:cubicBezTo>
                    <a:pt x="2287270" y="769620"/>
                    <a:pt x="2279650" y="777240"/>
                    <a:pt x="2259330" y="781050"/>
                  </a:cubicBezTo>
                  <a:cubicBezTo>
                    <a:pt x="2247900" y="784860"/>
                    <a:pt x="2268220" y="817880"/>
                    <a:pt x="2235200" y="803910"/>
                  </a:cubicBezTo>
                  <a:cubicBezTo>
                    <a:pt x="2236470" y="811530"/>
                    <a:pt x="2239010" y="819150"/>
                    <a:pt x="2241550" y="829310"/>
                  </a:cubicBezTo>
                  <a:lnTo>
                    <a:pt x="2155190" y="829310"/>
                  </a:lnTo>
                  <a:cubicBezTo>
                    <a:pt x="2155190" y="847090"/>
                    <a:pt x="2156460" y="862330"/>
                    <a:pt x="2153920" y="876300"/>
                  </a:cubicBezTo>
                  <a:cubicBezTo>
                    <a:pt x="2152650" y="881380"/>
                    <a:pt x="2142490" y="886460"/>
                    <a:pt x="2136140" y="889000"/>
                  </a:cubicBezTo>
                  <a:cubicBezTo>
                    <a:pt x="2132330" y="890270"/>
                    <a:pt x="2125980" y="887730"/>
                    <a:pt x="2122170" y="887730"/>
                  </a:cubicBezTo>
                  <a:cubicBezTo>
                    <a:pt x="2123440" y="901700"/>
                    <a:pt x="2134870" y="914400"/>
                    <a:pt x="2120900" y="928370"/>
                  </a:cubicBezTo>
                  <a:cubicBezTo>
                    <a:pt x="2119630" y="929640"/>
                    <a:pt x="2120900" y="934720"/>
                    <a:pt x="2120900" y="937260"/>
                  </a:cubicBezTo>
                  <a:cubicBezTo>
                    <a:pt x="2120900" y="952500"/>
                    <a:pt x="2113280" y="958850"/>
                    <a:pt x="2095500" y="955040"/>
                  </a:cubicBezTo>
                  <a:cubicBezTo>
                    <a:pt x="2099310" y="963930"/>
                    <a:pt x="2084070" y="970280"/>
                    <a:pt x="2096770" y="979170"/>
                  </a:cubicBezTo>
                  <a:cubicBezTo>
                    <a:pt x="2094230" y="981710"/>
                    <a:pt x="2091690" y="984250"/>
                    <a:pt x="2089150" y="985520"/>
                  </a:cubicBezTo>
                  <a:cubicBezTo>
                    <a:pt x="2086610" y="986790"/>
                    <a:pt x="2082800" y="984250"/>
                    <a:pt x="2080260" y="984250"/>
                  </a:cubicBezTo>
                  <a:cubicBezTo>
                    <a:pt x="2080260" y="988060"/>
                    <a:pt x="2081530" y="991870"/>
                    <a:pt x="2081530" y="996950"/>
                  </a:cubicBezTo>
                  <a:cubicBezTo>
                    <a:pt x="2081530" y="1002030"/>
                    <a:pt x="2080260" y="1007110"/>
                    <a:pt x="2078990" y="1012190"/>
                  </a:cubicBezTo>
                  <a:cubicBezTo>
                    <a:pt x="2077720" y="1014730"/>
                    <a:pt x="2071370" y="1014730"/>
                    <a:pt x="2067560" y="1014730"/>
                  </a:cubicBezTo>
                  <a:cubicBezTo>
                    <a:pt x="2061210" y="1013460"/>
                    <a:pt x="2053590" y="1010920"/>
                    <a:pt x="2047240" y="1009650"/>
                  </a:cubicBezTo>
                  <a:cubicBezTo>
                    <a:pt x="2024380" y="1007110"/>
                    <a:pt x="2015490" y="1016000"/>
                    <a:pt x="2018030" y="1040130"/>
                  </a:cubicBezTo>
                  <a:cubicBezTo>
                    <a:pt x="2012950" y="1042670"/>
                    <a:pt x="2007870" y="1043940"/>
                    <a:pt x="2001520" y="1046480"/>
                  </a:cubicBezTo>
                  <a:cubicBezTo>
                    <a:pt x="2004060" y="1056640"/>
                    <a:pt x="2018030" y="1068070"/>
                    <a:pt x="1997710" y="1078230"/>
                  </a:cubicBezTo>
                  <a:cubicBezTo>
                    <a:pt x="2011680" y="1090930"/>
                    <a:pt x="2006600" y="1097280"/>
                    <a:pt x="1991360" y="1098550"/>
                  </a:cubicBezTo>
                  <a:cubicBezTo>
                    <a:pt x="1967230" y="1099820"/>
                    <a:pt x="1943100" y="1098550"/>
                    <a:pt x="1920240" y="1098550"/>
                  </a:cubicBezTo>
                  <a:cubicBezTo>
                    <a:pt x="1916430" y="1103630"/>
                    <a:pt x="1913890" y="1109980"/>
                    <a:pt x="1910080" y="1111250"/>
                  </a:cubicBezTo>
                  <a:cubicBezTo>
                    <a:pt x="1897380" y="1115060"/>
                    <a:pt x="1887220" y="1115060"/>
                    <a:pt x="1894840" y="1134110"/>
                  </a:cubicBezTo>
                  <a:cubicBezTo>
                    <a:pt x="1897380" y="1141730"/>
                    <a:pt x="1891030" y="1153160"/>
                    <a:pt x="1887220" y="1167130"/>
                  </a:cubicBezTo>
                  <a:cubicBezTo>
                    <a:pt x="1875790" y="1169670"/>
                    <a:pt x="1861820" y="1173480"/>
                    <a:pt x="1847850" y="1173480"/>
                  </a:cubicBezTo>
                  <a:cubicBezTo>
                    <a:pt x="1816100" y="1176020"/>
                    <a:pt x="1784350" y="1178560"/>
                    <a:pt x="1752600" y="1178560"/>
                  </a:cubicBezTo>
                  <a:cubicBezTo>
                    <a:pt x="1743710" y="1178560"/>
                    <a:pt x="1734820" y="1170940"/>
                    <a:pt x="1725930" y="1170940"/>
                  </a:cubicBezTo>
                  <a:cubicBezTo>
                    <a:pt x="1714500" y="1170940"/>
                    <a:pt x="1700530" y="1173480"/>
                    <a:pt x="1690370" y="1178560"/>
                  </a:cubicBezTo>
                  <a:cubicBezTo>
                    <a:pt x="1670050" y="1189990"/>
                    <a:pt x="1651000" y="1197610"/>
                    <a:pt x="1626870" y="1192530"/>
                  </a:cubicBezTo>
                  <a:cubicBezTo>
                    <a:pt x="1611630" y="1189990"/>
                    <a:pt x="1595120" y="1195070"/>
                    <a:pt x="1579880" y="1191260"/>
                  </a:cubicBezTo>
                  <a:cubicBezTo>
                    <a:pt x="1555750" y="1186180"/>
                    <a:pt x="1531620" y="1192530"/>
                    <a:pt x="1507490" y="1192530"/>
                  </a:cubicBezTo>
                  <a:cubicBezTo>
                    <a:pt x="1482090" y="1192530"/>
                    <a:pt x="1455420" y="1192530"/>
                    <a:pt x="1430020" y="1193800"/>
                  </a:cubicBezTo>
                  <a:cubicBezTo>
                    <a:pt x="1397000" y="1193800"/>
                    <a:pt x="1363980" y="1198880"/>
                    <a:pt x="1332230" y="1193800"/>
                  </a:cubicBezTo>
                  <a:cubicBezTo>
                    <a:pt x="1310640" y="1191260"/>
                    <a:pt x="1289050" y="1200150"/>
                    <a:pt x="1270000" y="1195070"/>
                  </a:cubicBezTo>
                  <a:cubicBezTo>
                    <a:pt x="1236980" y="1188720"/>
                    <a:pt x="1206500" y="1202690"/>
                    <a:pt x="1174750" y="1197610"/>
                  </a:cubicBezTo>
                  <a:cubicBezTo>
                    <a:pt x="1155700" y="1195070"/>
                    <a:pt x="1131570" y="1191260"/>
                    <a:pt x="1116330" y="1198880"/>
                  </a:cubicBezTo>
                  <a:cubicBezTo>
                    <a:pt x="1106170" y="1203960"/>
                    <a:pt x="1102360" y="1198880"/>
                    <a:pt x="1094740" y="1198880"/>
                  </a:cubicBezTo>
                  <a:cubicBezTo>
                    <a:pt x="1092200" y="1198880"/>
                    <a:pt x="1090930" y="1200150"/>
                    <a:pt x="1088390" y="1201420"/>
                  </a:cubicBezTo>
                  <a:cubicBezTo>
                    <a:pt x="1080770" y="1202690"/>
                    <a:pt x="1078230" y="1206500"/>
                    <a:pt x="1075690" y="1206500"/>
                  </a:cubicBezTo>
                  <a:cubicBezTo>
                    <a:pt x="1046480" y="1206500"/>
                    <a:pt x="1018540" y="1203960"/>
                    <a:pt x="989330" y="1203960"/>
                  </a:cubicBezTo>
                  <a:cubicBezTo>
                    <a:pt x="976630" y="1203960"/>
                    <a:pt x="963930" y="1209040"/>
                    <a:pt x="951230" y="1211580"/>
                  </a:cubicBezTo>
                  <a:cubicBezTo>
                    <a:pt x="927100" y="1215390"/>
                    <a:pt x="901700" y="1219200"/>
                    <a:pt x="876300" y="1221740"/>
                  </a:cubicBezTo>
                  <a:cubicBezTo>
                    <a:pt x="873760" y="1223010"/>
                    <a:pt x="869950" y="1219200"/>
                    <a:pt x="864870" y="1216660"/>
                  </a:cubicBezTo>
                  <a:close/>
                </a:path>
              </a:pathLst>
            </a:custGeom>
            <a:blipFill>
              <a:blip r:embed="rId12"/>
              <a:stretch>
                <a:fillRect l="-7221" t="-99999" r="-7221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13713462" y="2246273"/>
            <a:ext cx="964305" cy="955868"/>
          </a:xfrm>
          <a:custGeom>
            <a:avLst/>
            <a:gdLst/>
            <a:ahLst/>
            <a:cxnLst/>
            <a:rect r="r" b="b" t="t" l="l"/>
            <a:pathLst>
              <a:path h="955868" w="964305">
                <a:moveTo>
                  <a:pt x="0" y="0"/>
                </a:moveTo>
                <a:lnTo>
                  <a:pt x="964306" y="0"/>
                </a:lnTo>
                <a:lnTo>
                  <a:pt x="964306" y="955868"/>
                </a:lnTo>
                <a:lnTo>
                  <a:pt x="0" y="9558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851646" y="2663110"/>
            <a:ext cx="14179804" cy="5182074"/>
          </a:xfrm>
          <a:custGeom>
            <a:avLst/>
            <a:gdLst/>
            <a:ahLst/>
            <a:cxnLst/>
            <a:rect r="r" b="b" t="t" l="l"/>
            <a:pathLst>
              <a:path h="5182074" w="14179804">
                <a:moveTo>
                  <a:pt x="0" y="0"/>
                </a:moveTo>
                <a:lnTo>
                  <a:pt x="14179804" y="0"/>
                </a:lnTo>
                <a:lnTo>
                  <a:pt x="14179804" y="5182074"/>
                </a:lnTo>
                <a:lnTo>
                  <a:pt x="0" y="51820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4972908">
            <a:off x="402469" y="487734"/>
            <a:ext cx="1880789" cy="1631157"/>
          </a:xfrm>
          <a:custGeom>
            <a:avLst/>
            <a:gdLst/>
            <a:ahLst/>
            <a:cxnLst/>
            <a:rect r="r" b="b" t="t" l="l"/>
            <a:pathLst>
              <a:path h="1631157" w="1880789">
                <a:moveTo>
                  <a:pt x="1880789" y="0"/>
                </a:moveTo>
                <a:lnTo>
                  <a:pt x="0" y="0"/>
                </a:lnTo>
                <a:lnTo>
                  <a:pt x="0" y="1631157"/>
                </a:lnTo>
                <a:lnTo>
                  <a:pt x="1880789" y="1631157"/>
                </a:lnTo>
                <a:lnTo>
                  <a:pt x="188078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32161">
            <a:off x="15493302" y="9434138"/>
            <a:ext cx="2318511" cy="484780"/>
          </a:xfrm>
          <a:custGeom>
            <a:avLst/>
            <a:gdLst/>
            <a:ahLst/>
            <a:cxnLst/>
            <a:rect r="r" b="b" t="t" l="l"/>
            <a:pathLst>
              <a:path h="484780" w="2318511">
                <a:moveTo>
                  <a:pt x="0" y="0"/>
                </a:moveTo>
                <a:lnTo>
                  <a:pt x="2318511" y="0"/>
                </a:lnTo>
                <a:lnTo>
                  <a:pt x="2318511" y="484780"/>
                </a:lnTo>
                <a:lnTo>
                  <a:pt x="0" y="4847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240686" y="3404390"/>
            <a:ext cx="11401723" cy="34137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29"/>
              </a:lnSpc>
            </a:pPr>
            <a:r>
              <a:rPr lang="en-US" sz="32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İlk müminlerdendi genç Mus’ab.</a:t>
            </a:r>
          </a:p>
          <a:p>
            <a:pPr algn="ctr">
              <a:lnSpc>
                <a:spcPts val="6929"/>
              </a:lnSpc>
            </a:pPr>
            <a:r>
              <a:rPr lang="en-US" sz="32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Mekke’nin en zengin ve en yakışıklı gençlerindendi.</a:t>
            </a:r>
          </a:p>
          <a:p>
            <a:pPr algn="ctr">
              <a:lnSpc>
                <a:spcPts val="6929"/>
              </a:lnSpc>
            </a:pPr>
            <a:r>
              <a:rPr lang="en-US" sz="32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İslam’ı seçtiği için onu hapsetti ve baskı yaptı anne babası.</a:t>
            </a:r>
          </a:p>
          <a:p>
            <a:pPr algn="ctr">
              <a:lnSpc>
                <a:spcPts val="6929"/>
              </a:lnSpc>
            </a:pPr>
            <a:r>
              <a:rPr lang="en-US" sz="32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Onu vazgeçiremediler inandığı doğrulardan...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6170405" y="716215"/>
            <a:ext cx="964305" cy="955868"/>
          </a:xfrm>
          <a:custGeom>
            <a:avLst/>
            <a:gdLst/>
            <a:ahLst/>
            <a:cxnLst/>
            <a:rect r="r" b="b" t="t" l="l"/>
            <a:pathLst>
              <a:path h="955868" w="964305">
                <a:moveTo>
                  <a:pt x="0" y="0"/>
                </a:moveTo>
                <a:lnTo>
                  <a:pt x="964305" y="0"/>
                </a:lnTo>
                <a:lnTo>
                  <a:pt x="964305" y="955867"/>
                </a:lnTo>
                <a:lnTo>
                  <a:pt x="0" y="9558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87656" y="8482061"/>
            <a:ext cx="1731628" cy="1152320"/>
          </a:xfrm>
          <a:custGeom>
            <a:avLst/>
            <a:gdLst/>
            <a:ahLst/>
            <a:cxnLst/>
            <a:rect r="r" b="b" t="t" l="l"/>
            <a:pathLst>
              <a:path h="1152320" w="1731628">
                <a:moveTo>
                  <a:pt x="0" y="0"/>
                </a:moveTo>
                <a:lnTo>
                  <a:pt x="1731628" y="0"/>
                </a:lnTo>
                <a:lnTo>
                  <a:pt x="1731628" y="1152320"/>
                </a:lnTo>
                <a:lnTo>
                  <a:pt x="0" y="11523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941548" y="617989"/>
            <a:ext cx="1731628" cy="1152320"/>
          </a:xfrm>
          <a:custGeom>
            <a:avLst/>
            <a:gdLst/>
            <a:ahLst/>
            <a:cxnLst/>
            <a:rect r="r" b="b" t="t" l="l"/>
            <a:pathLst>
              <a:path h="1152320" w="1731628">
                <a:moveTo>
                  <a:pt x="0" y="0"/>
                </a:moveTo>
                <a:lnTo>
                  <a:pt x="1731628" y="0"/>
                </a:lnTo>
                <a:lnTo>
                  <a:pt x="1731628" y="1152319"/>
                </a:lnTo>
                <a:lnTo>
                  <a:pt x="0" y="11523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91101" y="1638741"/>
            <a:ext cx="9239845" cy="7828668"/>
          </a:xfrm>
          <a:custGeom>
            <a:avLst/>
            <a:gdLst/>
            <a:ahLst/>
            <a:cxnLst/>
            <a:rect r="r" b="b" t="t" l="l"/>
            <a:pathLst>
              <a:path h="7828668" w="9239845">
                <a:moveTo>
                  <a:pt x="0" y="0"/>
                </a:moveTo>
                <a:lnTo>
                  <a:pt x="9239845" y="0"/>
                </a:lnTo>
                <a:lnTo>
                  <a:pt x="9239845" y="7828668"/>
                </a:lnTo>
                <a:lnTo>
                  <a:pt x="0" y="78286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20862" y="9041087"/>
            <a:ext cx="2299125" cy="1178824"/>
          </a:xfrm>
          <a:custGeom>
            <a:avLst/>
            <a:gdLst/>
            <a:ahLst/>
            <a:cxnLst/>
            <a:rect r="r" b="b" t="t" l="l"/>
            <a:pathLst>
              <a:path h="1178824" w="2299125">
                <a:moveTo>
                  <a:pt x="0" y="0"/>
                </a:moveTo>
                <a:lnTo>
                  <a:pt x="2299124" y="0"/>
                </a:lnTo>
                <a:lnTo>
                  <a:pt x="2299124" y="1178824"/>
                </a:lnTo>
                <a:lnTo>
                  <a:pt x="0" y="1178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4972908">
            <a:off x="-294834" y="-21983"/>
            <a:ext cx="1880789" cy="1631157"/>
          </a:xfrm>
          <a:custGeom>
            <a:avLst/>
            <a:gdLst/>
            <a:ahLst/>
            <a:cxnLst/>
            <a:rect r="r" b="b" t="t" l="l"/>
            <a:pathLst>
              <a:path h="1631157" w="1880789">
                <a:moveTo>
                  <a:pt x="1880789" y="0"/>
                </a:moveTo>
                <a:lnTo>
                  <a:pt x="0" y="0"/>
                </a:lnTo>
                <a:lnTo>
                  <a:pt x="0" y="1631158"/>
                </a:lnTo>
                <a:lnTo>
                  <a:pt x="1880789" y="1631158"/>
                </a:lnTo>
                <a:lnTo>
                  <a:pt x="1880789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32161">
            <a:off x="15698843" y="9434138"/>
            <a:ext cx="2318511" cy="484780"/>
          </a:xfrm>
          <a:custGeom>
            <a:avLst/>
            <a:gdLst/>
            <a:ahLst/>
            <a:cxnLst/>
            <a:rect r="r" b="b" t="t" l="l"/>
            <a:pathLst>
              <a:path h="484780" w="2318511">
                <a:moveTo>
                  <a:pt x="0" y="0"/>
                </a:moveTo>
                <a:lnTo>
                  <a:pt x="2318512" y="0"/>
                </a:lnTo>
                <a:lnTo>
                  <a:pt x="2318512" y="484780"/>
                </a:lnTo>
                <a:lnTo>
                  <a:pt x="0" y="4847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9885405" y="3430795"/>
            <a:ext cx="8155459" cy="4670607"/>
            <a:chOff x="0" y="0"/>
            <a:chExt cx="2288540" cy="131064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3810" y="0"/>
              <a:ext cx="2287270" cy="1313180"/>
            </a:xfrm>
            <a:custGeom>
              <a:avLst/>
              <a:gdLst/>
              <a:ahLst/>
              <a:cxnLst/>
              <a:rect r="r" b="b" t="t" l="l"/>
              <a:pathLst>
                <a:path h="1313180" w="2287270">
                  <a:moveTo>
                    <a:pt x="864870" y="1216660"/>
                  </a:moveTo>
                  <a:cubicBezTo>
                    <a:pt x="858520" y="1219200"/>
                    <a:pt x="849630" y="1224280"/>
                    <a:pt x="842010" y="1225550"/>
                  </a:cubicBezTo>
                  <a:cubicBezTo>
                    <a:pt x="824230" y="1228090"/>
                    <a:pt x="805180" y="1226820"/>
                    <a:pt x="787400" y="1229360"/>
                  </a:cubicBezTo>
                  <a:cubicBezTo>
                    <a:pt x="774700" y="1230630"/>
                    <a:pt x="763270" y="1235710"/>
                    <a:pt x="751840" y="1236980"/>
                  </a:cubicBezTo>
                  <a:cubicBezTo>
                    <a:pt x="711200" y="1243330"/>
                    <a:pt x="670560" y="1248410"/>
                    <a:pt x="628650" y="1254760"/>
                  </a:cubicBezTo>
                  <a:cubicBezTo>
                    <a:pt x="613410" y="1257300"/>
                    <a:pt x="598170" y="1257300"/>
                    <a:pt x="582930" y="1257300"/>
                  </a:cubicBezTo>
                  <a:cubicBezTo>
                    <a:pt x="582930" y="1256030"/>
                    <a:pt x="581660" y="1253490"/>
                    <a:pt x="581660" y="1252220"/>
                  </a:cubicBezTo>
                  <a:cubicBezTo>
                    <a:pt x="571500" y="1257300"/>
                    <a:pt x="563880" y="1264920"/>
                    <a:pt x="556260" y="1263650"/>
                  </a:cubicBezTo>
                  <a:cubicBezTo>
                    <a:pt x="528320" y="1261110"/>
                    <a:pt x="506730" y="1281430"/>
                    <a:pt x="480060" y="1280160"/>
                  </a:cubicBezTo>
                  <a:lnTo>
                    <a:pt x="462280" y="1280160"/>
                  </a:lnTo>
                  <a:cubicBezTo>
                    <a:pt x="450850" y="1280160"/>
                    <a:pt x="439420" y="1280160"/>
                    <a:pt x="426720" y="1283970"/>
                  </a:cubicBezTo>
                  <a:cubicBezTo>
                    <a:pt x="422910" y="1280160"/>
                    <a:pt x="417830" y="1276350"/>
                    <a:pt x="416560" y="1273810"/>
                  </a:cubicBezTo>
                  <a:cubicBezTo>
                    <a:pt x="408940" y="1277620"/>
                    <a:pt x="402590" y="1281430"/>
                    <a:pt x="397510" y="1283970"/>
                  </a:cubicBezTo>
                  <a:cubicBezTo>
                    <a:pt x="384810" y="1289050"/>
                    <a:pt x="372110" y="1295400"/>
                    <a:pt x="359410" y="1300480"/>
                  </a:cubicBezTo>
                  <a:cubicBezTo>
                    <a:pt x="349250" y="1304290"/>
                    <a:pt x="339090" y="1306830"/>
                    <a:pt x="328930" y="1309370"/>
                  </a:cubicBezTo>
                  <a:cubicBezTo>
                    <a:pt x="312420" y="1313180"/>
                    <a:pt x="279400" y="1287780"/>
                    <a:pt x="280670" y="1271270"/>
                  </a:cubicBezTo>
                  <a:cubicBezTo>
                    <a:pt x="280670" y="1268730"/>
                    <a:pt x="284480" y="1266190"/>
                    <a:pt x="285750" y="1264920"/>
                  </a:cubicBezTo>
                  <a:cubicBezTo>
                    <a:pt x="270510" y="1259840"/>
                    <a:pt x="259080" y="1249680"/>
                    <a:pt x="251460" y="1235710"/>
                  </a:cubicBezTo>
                  <a:cubicBezTo>
                    <a:pt x="245110" y="1223010"/>
                    <a:pt x="237490" y="1210310"/>
                    <a:pt x="229870" y="1195070"/>
                  </a:cubicBezTo>
                  <a:cubicBezTo>
                    <a:pt x="238760" y="1187450"/>
                    <a:pt x="250190" y="1178560"/>
                    <a:pt x="261620" y="1169670"/>
                  </a:cubicBezTo>
                  <a:cubicBezTo>
                    <a:pt x="270510" y="1163320"/>
                    <a:pt x="273050" y="1158240"/>
                    <a:pt x="264160" y="1149350"/>
                  </a:cubicBezTo>
                  <a:cubicBezTo>
                    <a:pt x="252730" y="1137920"/>
                    <a:pt x="241300" y="1126490"/>
                    <a:pt x="231140" y="1112520"/>
                  </a:cubicBezTo>
                  <a:cubicBezTo>
                    <a:pt x="224790" y="1104900"/>
                    <a:pt x="224790" y="1093470"/>
                    <a:pt x="219710" y="1084580"/>
                  </a:cubicBezTo>
                  <a:cubicBezTo>
                    <a:pt x="209550" y="1070610"/>
                    <a:pt x="196850" y="1062990"/>
                    <a:pt x="177800" y="1066800"/>
                  </a:cubicBezTo>
                  <a:cubicBezTo>
                    <a:pt x="165100" y="1069340"/>
                    <a:pt x="149860" y="1065530"/>
                    <a:pt x="137160" y="1065530"/>
                  </a:cubicBezTo>
                  <a:cubicBezTo>
                    <a:pt x="130810" y="1059180"/>
                    <a:pt x="121920" y="1052830"/>
                    <a:pt x="116840" y="1043940"/>
                  </a:cubicBezTo>
                  <a:cubicBezTo>
                    <a:pt x="104140" y="1023620"/>
                    <a:pt x="92710" y="1002030"/>
                    <a:pt x="81280" y="981710"/>
                  </a:cubicBezTo>
                  <a:cubicBezTo>
                    <a:pt x="73660" y="969010"/>
                    <a:pt x="64770" y="957580"/>
                    <a:pt x="57150" y="944880"/>
                  </a:cubicBezTo>
                  <a:cubicBezTo>
                    <a:pt x="53340" y="938530"/>
                    <a:pt x="53340" y="929640"/>
                    <a:pt x="53340" y="923290"/>
                  </a:cubicBezTo>
                  <a:cubicBezTo>
                    <a:pt x="54610" y="908050"/>
                    <a:pt x="45720" y="899160"/>
                    <a:pt x="34290" y="890270"/>
                  </a:cubicBezTo>
                  <a:cubicBezTo>
                    <a:pt x="22860" y="881380"/>
                    <a:pt x="19050" y="857250"/>
                    <a:pt x="25400" y="845820"/>
                  </a:cubicBezTo>
                  <a:cubicBezTo>
                    <a:pt x="17780" y="839470"/>
                    <a:pt x="10160" y="833120"/>
                    <a:pt x="0" y="825500"/>
                  </a:cubicBezTo>
                  <a:cubicBezTo>
                    <a:pt x="17780" y="815340"/>
                    <a:pt x="31750" y="807720"/>
                    <a:pt x="45720" y="798830"/>
                  </a:cubicBezTo>
                  <a:cubicBezTo>
                    <a:pt x="60960" y="791210"/>
                    <a:pt x="74930" y="782320"/>
                    <a:pt x="93980" y="773430"/>
                  </a:cubicBezTo>
                  <a:cubicBezTo>
                    <a:pt x="81280" y="739140"/>
                    <a:pt x="67310" y="702310"/>
                    <a:pt x="52070" y="665480"/>
                  </a:cubicBezTo>
                  <a:cubicBezTo>
                    <a:pt x="58420" y="660400"/>
                    <a:pt x="64770" y="655320"/>
                    <a:pt x="69850" y="650240"/>
                  </a:cubicBezTo>
                  <a:cubicBezTo>
                    <a:pt x="55880" y="635000"/>
                    <a:pt x="45720" y="618490"/>
                    <a:pt x="34290" y="600710"/>
                  </a:cubicBezTo>
                  <a:cubicBezTo>
                    <a:pt x="33020" y="599440"/>
                    <a:pt x="36830" y="595630"/>
                    <a:pt x="35560" y="593090"/>
                  </a:cubicBezTo>
                  <a:cubicBezTo>
                    <a:pt x="34290" y="584200"/>
                    <a:pt x="31750" y="575310"/>
                    <a:pt x="29210" y="566420"/>
                  </a:cubicBezTo>
                  <a:cubicBezTo>
                    <a:pt x="25400" y="556260"/>
                    <a:pt x="20320" y="544830"/>
                    <a:pt x="17780" y="534670"/>
                  </a:cubicBezTo>
                  <a:cubicBezTo>
                    <a:pt x="13970" y="523240"/>
                    <a:pt x="10160" y="511810"/>
                    <a:pt x="6350" y="496570"/>
                  </a:cubicBezTo>
                  <a:cubicBezTo>
                    <a:pt x="27940" y="485140"/>
                    <a:pt x="48260" y="468630"/>
                    <a:pt x="77470" y="466090"/>
                  </a:cubicBezTo>
                  <a:cubicBezTo>
                    <a:pt x="102870" y="463550"/>
                    <a:pt x="127000" y="455930"/>
                    <a:pt x="151130" y="450850"/>
                  </a:cubicBezTo>
                  <a:cubicBezTo>
                    <a:pt x="152400" y="450850"/>
                    <a:pt x="154940" y="449580"/>
                    <a:pt x="156210" y="449580"/>
                  </a:cubicBezTo>
                  <a:cubicBezTo>
                    <a:pt x="200660" y="441960"/>
                    <a:pt x="200660" y="440690"/>
                    <a:pt x="182880" y="400050"/>
                  </a:cubicBezTo>
                  <a:cubicBezTo>
                    <a:pt x="175260" y="382270"/>
                    <a:pt x="171450" y="363220"/>
                    <a:pt x="168910" y="345440"/>
                  </a:cubicBezTo>
                  <a:cubicBezTo>
                    <a:pt x="167640" y="337820"/>
                    <a:pt x="175260" y="330200"/>
                    <a:pt x="179070" y="321310"/>
                  </a:cubicBezTo>
                  <a:cubicBezTo>
                    <a:pt x="177800" y="321310"/>
                    <a:pt x="176530" y="318770"/>
                    <a:pt x="173990" y="317500"/>
                  </a:cubicBezTo>
                  <a:cubicBezTo>
                    <a:pt x="162560" y="316230"/>
                    <a:pt x="146050" y="318770"/>
                    <a:pt x="139700" y="312420"/>
                  </a:cubicBezTo>
                  <a:cubicBezTo>
                    <a:pt x="127000" y="299720"/>
                    <a:pt x="114300" y="283210"/>
                    <a:pt x="110490" y="265430"/>
                  </a:cubicBezTo>
                  <a:cubicBezTo>
                    <a:pt x="100330" y="228600"/>
                    <a:pt x="95250" y="190500"/>
                    <a:pt x="88900" y="152400"/>
                  </a:cubicBezTo>
                  <a:cubicBezTo>
                    <a:pt x="127000" y="120650"/>
                    <a:pt x="175260" y="118110"/>
                    <a:pt x="219710" y="107950"/>
                  </a:cubicBezTo>
                  <a:cubicBezTo>
                    <a:pt x="243840" y="101600"/>
                    <a:pt x="267970" y="93980"/>
                    <a:pt x="293370" y="87630"/>
                  </a:cubicBezTo>
                  <a:cubicBezTo>
                    <a:pt x="320040" y="81280"/>
                    <a:pt x="346710" y="73660"/>
                    <a:pt x="373380" y="69850"/>
                  </a:cubicBezTo>
                  <a:cubicBezTo>
                    <a:pt x="420370" y="62230"/>
                    <a:pt x="468630" y="55880"/>
                    <a:pt x="516890" y="49530"/>
                  </a:cubicBezTo>
                  <a:cubicBezTo>
                    <a:pt x="553720" y="44450"/>
                    <a:pt x="590550" y="41910"/>
                    <a:pt x="626110" y="38100"/>
                  </a:cubicBezTo>
                  <a:cubicBezTo>
                    <a:pt x="673100" y="33020"/>
                    <a:pt x="718820" y="26670"/>
                    <a:pt x="765810" y="22860"/>
                  </a:cubicBezTo>
                  <a:cubicBezTo>
                    <a:pt x="800100" y="20320"/>
                    <a:pt x="834390" y="25400"/>
                    <a:pt x="867410" y="19050"/>
                  </a:cubicBezTo>
                  <a:cubicBezTo>
                    <a:pt x="924560" y="6350"/>
                    <a:pt x="982980" y="8890"/>
                    <a:pt x="1040130" y="3810"/>
                  </a:cubicBezTo>
                  <a:cubicBezTo>
                    <a:pt x="1090930" y="0"/>
                    <a:pt x="1141730" y="1270"/>
                    <a:pt x="1192530" y="1270"/>
                  </a:cubicBezTo>
                  <a:cubicBezTo>
                    <a:pt x="1242060" y="1270"/>
                    <a:pt x="1290320" y="0"/>
                    <a:pt x="1339850" y="2540"/>
                  </a:cubicBezTo>
                  <a:cubicBezTo>
                    <a:pt x="1408430" y="5080"/>
                    <a:pt x="1478280" y="8890"/>
                    <a:pt x="1546860" y="12700"/>
                  </a:cubicBezTo>
                  <a:cubicBezTo>
                    <a:pt x="1593850" y="15240"/>
                    <a:pt x="1639570" y="16510"/>
                    <a:pt x="1686560" y="20320"/>
                  </a:cubicBezTo>
                  <a:cubicBezTo>
                    <a:pt x="1719580" y="22860"/>
                    <a:pt x="1753870" y="26670"/>
                    <a:pt x="1786890" y="31750"/>
                  </a:cubicBezTo>
                  <a:cubicBezTo>
                    <a:pt x="1830070" y="38100"/>
                    <a:pt x="1874520" y="44450"/>
                    <a:pt x="1917700" y="52070"/>
                  </a:cubicBezTo>
                  <a:cubicBezTo>
                    <a:pt x="1955800" y="58420"/>
                    <a:pt x="1992630" y="67310"/>
                    <a:pt x="2029460" y="76200"/>
                  </a:cubicBezTo>
                  <a:cubicBezTo>
                    <a:pt x="2040890" y="78740"/>
                    <a:pt x="2048510" y="96520"/>
                    <a:pt x="2045970" y="110490"/>
                  </a:cubicBezTo>
                  <a:cubicBezTo>
                    <a:pt x="2044700" y="121920"/>
                    <a:pt x="2043430" y="134620"/>
                    <a:pt x="2043430" y="146050"/>
                  </a:cubicBezTo>
                  <a:cubicBezTo>
                    <a:pt x="2043430" y="163830"/>
                    <a:pt x="2034540" y="172720"/>
                    <a:pt x="2016760" y="175260"/>
                  </a:cubicBezTo>
                  <a:cubicBezTo>
                    <a:pt x="2021840" y="179070"/>
                    <a:pt x="2025650" y="181610"/>
                    <a:pt x="2030730" y="185420"/>
                  </a:cubicBezTo>
                  <a:cubicBezTo>
                    <a:pt x="2021840" y="190500"/>
                    <a:pt x="2012950" y="194310"/>
                    <a:pt x="2004060" y="198120"/>
                  </a:cubicBezTo>
                  <a:cubicBezTo>
                    <a:pt x="2005330" y="201930"/>
                    <a:pt x="2007870" y="205740"/>
                    <a:pt x="2010410" y="212090"/>
                  </a:cubicBezTo>
                  <a:lnTo>
                    <a:pt x="1998980" y="215900"/>
                  </a:lnTo>
                  <a:cubicBezTo>
                    <a:pt x="2001520" y="218440"/>
                    <a:pt x="2002790" y="222250"/>
                    <a:pt x="2004060" y="222250"/>
                  </a:cubicBezTo>
                  <a:cubicBezTo>
                    <a:pt x="2039620" y="224790"/>
                    <a:pt x="2039620" y="251460"/>
                    <a:pt x="2040890" y="275590"/>
                  </a:cubicBezTo>
                  <a:cubicBezTo>
                    <a:pt x="2042160" y="297180"/>
                    <a:pt x="2040890" y="318770"/>
                    <a:pt x="2039620" y="340360"/>
                  </a:cubicBezTo>
                  <a:cubicBezTo>
                    <a:pt x="2039620" y="346710"/>
                    <a:pt x="2034540" y="351790"/>
                    <a:pt x="2034540" y="354330"/>
                  </a:cubicBezTo>
                  <a:cubicBezTo>
                    <a:pt x="2025650" y="355600"/>
                    <a:pt x="2019300" y="355600"/>
                    <a:pt x="2014220" y="356870"/>
                  </a:cubicBezTo>
                  <a:cubicBezTo>
                    <a:pt x="2018030" y="363220"/>
                    <a:pt x="2020570" y="373380"/>
                    <a:pt x="2026920" y="374650"/>
                  </a:cubicBezTo>
                  <a:cubicBezTo>
                    <a:pt x="2053590" y="383540"/>
                    <a:pt x="2081530" y="391160"/>
                    <a:pt x="2109470" y="397510"/>
                  </a:cubicBezTo>
                  <a:cubicBezTo>
                    <a:pt x="2132330" y="402590"/>
                    <a:pt x="2152650" y="407670"/>
                    <a:pt x="2151380" y="438150"/>
                  </a:cubicBezTo>
                  <a:cubicBezTo>
                    <a:pt x="2150110" y="461010"/>
                    <a:pt x="2152650" y="485140"/>
                    <a:pt x="2155190" y="509270"/>
                  </a:cubicBezTo>
                  <a:cubicBezTo>
                    <a:pt x="2156460" y="524510"/>
                    <a:pt x="2150110" y="534670"/>
                    <a:pt x="2133600" y="538480"/>
                  </a:cubicBezTo>
                  <a:cubicBezTo>
                    <a:pt x="2136140" y="539750"/>
                    <a:pt x="2138680" y="539750"/>
                    <a:pt x="2146300" y="542290"/>
                  </a:cubicBezTo>
                  <a:cubicBezTo>
                    <a:pt x="2134870" y="542290"/>
                    <a:pt x="2129790" y="543560"/>
                    <a:pt x="2124710" y="543560"/>
                  </a:cubicBezTo>
                  <a:cubicBezTo>
                    <a:pt x="2120900" y="553720"/>
                    <a:pt x="2117090" y="562610"/>
                    <a:pt x="2115820" y="571500"/>
                  </a:cubicBezTo>
                  <a:cubicBezTo>
                    <a:pt x="2114550" y="582930"/>
                    <a:pt x="2106930" y="585470"/>
                    <a:pt x="2099310" y="586740"/>
                  </a:cubicBezTo>
                  <a:cubicBezTo>
                    <a:pt x="2075180" y="589280"/>
                    <a:pt x="2051050" y="598170"/>
                    <a:pt x="2032000" y="586740"/>
                  </a:cubicBezTo>
                  <a:cubicBezTo>
                    <a:pt x="2014220" y="589280"/>
                    <a:pt x="2000250" y="590550"/>
                    <a:pt x="1987550" y="593090"/>
                  </a:cubicBezTo>
                  <a:lnTo>
                    <a:pt x="1987550" y="594360"/>
                  </a:lnTo>
                  <a:cubicBezTo>
                    <a:pt x="2002790" y="596900"/>
                    <a:pt x="2018030" y="599440"/>
                    <a:pt x="2032000" y="603250"/>
                  </a:cubicBezTo>
                  <a:cubicBezTo>
                    <a:pt x="2067560" y="609600"/>
                    <a:pt x="2104390" y="617220"/>
                    <a:pt x="2139950" y="623570"/>
                  </a:cubicBezTo>
                  <a:cubicBezTo>
                    <a:pt x="2174240" y="629920"/>
                    <a:pt x="2207260" y="636270"/>
                    <a:pt x="2241550" y="643890"/>
                  </a:cubicBezTo>
                  <a:cubicBezTo>
                    <a:pt x="2256790" y="647700"/>
                    <a:pt x="2273300" y="650240"/>
                    <a:pt x="2279650" y="666750"/>
                  </a:cubicBezTo>
                  <a:cubicBezTo>
                    <a:pt x="2283460" y="675640"/>
                    <a:pt x="2283460" y="687070"/>
                    <a:pt x="2284730" y="697230"/>
                  </a:cubicBezTo>
                  <a:cubicBezTo>
                    <a:pt x="2286000" y="713740"/>
                    <a:pt x="2287270" y="731520"/>
                    <a:pt x="2287270" y="748030"/>
                  </a:cubicBezTo>
                  <a:cubicBezTo>
                    <a:pt x="2287270" y="769620"/>
                    <a:pt x="2279650" y="777240"/>
                    <a:pt x="2259330" y="781050"/>
                  </a:cubicBezTo>
                  <a:cubicBezTo>
                    <a:pt x="2247900" y="784860"/>
                    <a:pt x="2268220" y="817880"/>
                    <a:pt x="2235200" y="803910"/>
                  </a:cubicBezTo>
                  <a:cubicBezTo>
                    <a:pt x="2236470" y="811530"/>
                    <a:pt x="2239010" y="819150"/>
                    <a:pt x="2241550" y="829310"/>
                  </a:cubicBezTo>
                  <a:lnTo>
                    <a:pt x="2155190" y="829310"/>
                  </a:lnTo>
                  <a:cubicBezTo>
                    <a:pt x="2155190" y="847090"/>
                    <a:pt x="2156460" y="862330"/>
                    <a:pt x="2153920" y="876300"/>
                  </a:cubicBezTo>
                  <a:cubicBezTo>
                    <a:pt x="2152650" y="881380"/>
                    <a:pt x="2142490" y="886460"/>
                    <a:pt x="2136140" y="889000"/>
                  </a:cubicBezTo>
                  <a:cubicBezTo>
                    <a:pt x="2132330" y="890270"/>
                    <a:pt x="2125980" y="887730"/>
                    <a:pt x="2122170" y="887730"/>
                  </a:cubicBezTo>
                  <a:cubicBezTo>
                    <a:pt x="2123440" y="901700"/>
                    <a:pt x="2134870" y="914400"/>
                    <a:pt x="2120900" y="928370"/>
                  </a:cubicBezTo>
                  <a:cubicBezTo>
                    <a:pt x="2119630" y="929640"/>
                    <a:pt x="2120900" y="934720"/>
                    <a:pt x="2120900" y="937260"/>
                  </a:cubicBezTo>
                  <a:cubicBezTo>
                    <a:pt x="2120900" y="952500"/>
                    <a:pt x="2113280" y="958850"/>
                    <a:pt x="2095500" y="955040"/>
                  </a:cubicBezTo>
                  <a:cubicBezTo>
                    <a:pt x="2099310" y="963930"/>
                    <a:pt x="2084070" y="970280"/>
                    <a:pt x="2096770" y="979170"/>
                  </a:cubicBezTo>
                  <a:cubicBezTo>
                    <a:pt x="2094230" y="981710"/>
                    <a:pt x="2091690" y="984250"/>
                    <a:pt x="2089150" y="985520"/>
                  </a:cubicBezTo>
                  <a:cubicBezTo>
                    <a:pt x="2086610" y="986790"/>
                    <a:pt x="2082800" y="984250"/>
                    <a:pt x="2080260" y="984250"/>
                  </a:cubicBezTo>
                  <a:cubicBezTo>
                    <a:pt x="2080260" y="988060"/>
                    <a:pt x="2081530" y="991870"/>
                    <a:pt x="2081530" y="996950"/>
                  </a:cubicBezTo>
                  <a:cubicBezTo>
                    <a:pt x="2081530" y="1002030"/>
                    <a:pt x="2080260" y="1007110"/>
                    <a:pt x="2078990" y="1012190"/>
                  </a:cubicBezTo>
                  <a:cubicBezTo>
                    <a:pt x="2077720" y="1014730"/>
                    <a:pt x="2071370" y="1014730"/>
                    <a:pt x="2067560" y="1014730"/>
                  </a:cubicBezTo>
                  <a:cubicBezTo>
                    <a:pt x="2061210" y="1013460"/>
                    <a:pt x="2053590" y="1010920"/>
                    <a:pt x="2047240" y="1009650"/>
                  </a:cubicBezTo>
                  <a:cubicBezTo>
                    <a:pt x="2024380" y="1007110"/>
                    <a:pt x="2015490" y="1016000"/>
                    <a:pt x="2018030" y="1040130"/>
                  </a:cubicBezTo>
                  <a:cubicBezTo>
                    <a:pt x="2012950" y="1042670"/>
                    <a:pt x="2007870" y="1043940"/>
                    <a:pt x="2001520" y="1046480"/>
                  </a:cubicBezTo>
                  <a:cubicBezTo>
                    <a:pt x="2004060" y="1056640"/>
                    <a:pt x="2018030" y="1068070"/>
                    <a:pt x="1997710" y="1078230"/>
                  </a:cubicBezTo>
                  <a:cubicBezTo>
                    <a:pt x="2011680" y="1090930"/>
                    <a:pt x="2006600" y="1097280"/>
                    <a:pt x="1991360" y="1098550"/>
                  </a:cubicBezTo>
                  <a:cubicBezTo>
                    <a:pt x="1967230" y="1099820"/>
                    <a:pt x="1943100" y="1098550"/>
                    <a:pt x="1920240" y="1098550"/>
                  </a:cubicBezTo>
                  <a:cubicBezTo>
                    <a:pt x="1916430" y="1103630"/>
                    <a:pt x="1913890" y="1109980"/>
                    <a:pt x="1910080" y="1111250"/>
                  </a:cubicBezTo>
                  <a:cubicBezTo>
                    <a:pt x="1897380" y="1115060"/>
                    <a:pt x="1887220" y="1115060"/>
                    <a:pt x="1894840" y="1134110"/>
                  </a:cubicBezTo>
                  <a:cubicBezTo>
                    <a:pt x="1897380" y="1141730"/>
                    <a:pt x="1891030" y="1153160"/>
                    <a:pt x="1887220" y="1167130"/>
                  </a:cubicBezTo>
                  <a:cubicBezTo>
                    <a:pt x="1875790" y="1169670"/>
                    <a:pt x="1861820" y="1173480"/>
                    <a:pt x="1847850" y="1173480"/>
                  </a:cubicBezTo>
                  <a:cubicBezTo>
                    <a:pt x="1816100" y="1176020"/>
                    <a:pt x="1784350" y="1178560"/>
                    <a:pt x="1752600" y="1178560"/>
                  </a:cubicBezTo>
                  <a:cubicBezTo>
                    <a:pt x="1743710" y="1178560"/>
                    <a:pt x="1734820" y="1170940"/>
                    <a:pt x="1725930" y="1170940"/>
                  </a:cubicBezTo>
                  <a:cubicBezTo>
                    <a:pt x="1714500" y="1170940"/>
                    <a:pt x="1700530" y="1173480"/>
                    <a:pt x="1690370" y="1178560"/>
                  </a:cubicBezTo>
                  <a:cubicBezTo>
                    <a:pt x="1670050" y="1189990"/>
                    <a:pt x="1651000" y="1197610"/>
                    <a:pt x="1626870" y="1192530"/>
                  </a:cubicBezTo>
                  <a:cubicBezTo>
                    <a:pt x="1611630" y="1189990"/>
                    <a:pt x="1595120" y="1195070"/>
                    <a:pt x="1579880" y="1191260"/>
                  </a:cubicBezTo>
                  <a:cubicBezTo>
                    <a:pt x="1555750" y="1186180"/>
                    <a:pt x="1531620" y="1192530"/>
                    <a:pt x="1507490" y="1192530"/>
                  </a:cubicBezTo>
                  <a:cubicBezTo>
                    <a:pt x="1482090" y="1192530"/>
                    <a:pt x="1455420" y="1192530"/>
                    <a:pt x="1430020" y="1193800"/>
                  </a:cubicBezTo>
                  <a:cubicBezTo>
                    <a:pt x="1397000" y="1193800"/>
                    <a:pt x="1363980" y="1198880"/>
                    <a:pt x="1332230" y="1193800"/>
                  </a:cubicBezTo>
                  <a:cubicBezTo>
                    <a:pt x="1310640" y="1191260"/>
                    <a:pt x="1289050" y="1200150"/>
                    <a:pt x="1270000" y="1195070"/>
                  </a:cubicBezTo>
                  <a:cubicBezTo>
                    <a:pt x="1236980" y="1188720"/>
                    <a:pt x="1206500" y="1202690"/>
                    <a:pt x="1174750" y="1197610"/>
                  </a:cubicBezTo>
                  <a:cubicBezTo>
                    <a:pt x="1155700" y="1195070"/>
                    <a:pt x="1131570" y="1191260"/>
                    <a:pt x="1116330" y="1198880"/>
                  </a:cubicBezTo>
                  <a:cubicBezTo>
                    <a:pt x="1106170" y="1203960"/>
                    <a:pt x="1102360" y="1198880"/>
                    <a:pt x="1094740" y="1198880"/>
                  </a:cubicBezTo>
                  <a:cubicBezTo>
                    <a:pt x="1092200" y="1198880"/>
                    <a:pt x="1090930" y="1200150"/>
                    <a:pt x="1088390" y="1201420"/>
                  </a:cubicBezTo>
                  <a:cubicBezTo>
                    <a:pt x="1080770" y="1202690"/>
                    <a:pt x="1078230" y="1206500"/>
                    <a:pt x="1075690" y="1206500"/>
                  </a:cubicBezTo>
                  <a:cubicBezTo>
                    <a:pt x="1046480" y="1206500"/>
                    <a:pt x="1018540" y="1203960"/>
                    <a:pt x="989330" y="1203960"/>
                  </a:cubicBezTo>
                  <a:cubicBezTo>
                    <a:pt x="976630" y="1203960"/>
                    <a:pt x="963930" y="1209040"/>
                    <a:pt x="951230" y="1211580"/>
                  </a:cubicBezTo>
                  <a:cubicBezTo>
                    <a:pt x="927100" y="1215390"/>
                    <a:pt x="901700" y="1219200"/>
                    <a:pt x="876300" y="1221740"/>
                  </a:cubicBezTo>
                  <a:cubicBezTo>
                    <a:pt x="873760" y="1223010"/>
                    <a:pt x="869950" y="1219200"/>
                    <a:pt x="864870" y="1216660"/>
                  </a:cubicBezTo>
                  <a:close/>
                </a:path>
              </a:pathLst>
            </a:custGeom>
            <a:blipFill>
              <a:blip r:embed="rId11"/>
              <a:stretch>
                <a:fillRect l="0" t="-37380" r="0" b="-3738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114693" y="3825239"/>
            <a:ext cx="9992662" cy="31889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09"/>
              </a:lnSpc>
            </a:pPr>
            <a:r>
              <a:rPr lang="en-US" sz="30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Sevgili Peygamberimiz’e yüzü </a:t>
            </a:r>
          </a:p>
          <a:p>
            <a:pPr algn="ctr">
              <a:lnSpc>
                <a:spcPts val="6509"/>
              </a:lnSpc>
            </a:pPr>
            <a:r>
              <a:rPr lang="en-US" sz="30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en çok benzeyen kişiydi. </a:t>
            </a:r>
            <a:r>
              <a:rPr lang="en-US" sz="30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</a:p>
          <a:p>
            <a:pPr algn="ctr">
              <a:lnSpc>
                <a:spcPts val="6509"/>
              </a:lnSpc>
            </a:pPr>
            <a:r>
              <a:rPr lang="en-US" sz="30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Habeşistan’a ilk hicret (göç) edenlerden oldu. </a:t>
            </a:r>
          </a:p>
          <a:p>
            <a:pPr algn="ctr">
              <a:lnSpc>
                <a:spcPts val="6509"/>
              </a:lnSpc>
            </a:pPr>
            <a:r>
              <a:rPr lang="en-US" sz="30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Medine’ye ilk hicret eden sahâbî oydu.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3480982" y="1028700"/>
            <a:ext cx="964305" cy="955868"/>
          </a:xfrm>
          <a:custGeom>
            <a:avLst/>
            <a:gdLst/>
            <a:ahLst/>
            <a:cxnLst/>
            <a:rect r="r" b="b" t="t" l="l"/>
            <a:pathLst>
              <a:path h="955868" w="964305">
                <a:moveTo>
                  <a:pt x="0" y="0"/>
                </a:moveTo>
                <a:lnTo>
                  <a:pt x="964306" y="0"/>
                </a:lnTo>
                <a:lnTo>
                  <a:pt x="964306" y="955868"/>
                </a:lnTo>
                <a:lnTo>
                  <a:pt x="0" y="9558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687587" y="3891551"/>
            <a:ext cx="6149391" cy="6149391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3"/>
              <a:stretch>
                <a:fillRect l="-16666" t="0" r="-16666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212908">
            <a:off x="136340" y="1978087"/>
            <a:ext cx="12688912" cy="4798716"/>
          </a:xfrm>
          <a:custGeom>
            <a:avLst/>
            <a:gdLst/>
            <a:ahLst/>
            <a:cxnLst/>
            <a:rect r="r" b="b" t="t" l="l"/>
            <a:pathLst>
              <a:path h="4798716" w="12688912">
                <a:moveTo>
                  <a:pt x="0" y="0"/>
                </a:moveTo>
                <a:lnTo>
                  <a:pt x="12688912" y="0"/>
                </a:lnTo>
                <a:lnTo>
                  <a:pt x="12688912" y="4798716"/>
                </a:lnTo>
                <a:lnTo>
                  <a:pt x="0" y="47987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-67056">
            <a:off x="1470776" y="2796962"/>
            <a:ext cx="9073639" cy="31889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10"/>
              </a:lnSpc>
            </a:pPr>
            <a:r>
              <a:rPr lang="en-US" sz="3100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Uhud Savaşı’nda Sevgili Peygamberimiz’in </a:t>
            </a:r>
          </a:p>
          <a:p>
            <a:pPr algn="ctr">
              <a:lnSpc>
                <a:spcPts val="6510"/>
              </a:lnSpc>
            </a:pPr>
            <a:r>
              <a:rPr lang="en-US" sz="3100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yanından hiç ayrılmadı.</a:t>
            </a:r>
          </a:p>
          <a:p>
            <a:pPr algn="ctr">
              <a:lnSpc>
                <a:spcPts val="6510"/>
              </a:lnSpc>
            </a:pPr>
            <a:r>
              <a:rPr lang="en-US" sz="3100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Yıpranmış kıyafetler içinde şehit oldu Mus’ab.</a:t>
            </a:r>
          </a:p>
          <a:p>
            <a:pPr algn="ctr">
              <a:lnSpc>
                <a:spcPts val="6510"/>
              </a:lnSpc>
            </a:pPr>
            <a:r>
              <a:rPr lang="en-US" sz="3100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Unutulmadı hiç bir zaman onun fedakarlıkları...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589806" y="401322"/>
            <a:ext cx="1711870" cy="1753312"/>
          </a:xfrm>
          <a:custGeom>
            <a:avLst/>
            <a:gdLst/>
            <a:ahLst/>
            <a:cxnLst/>
            <a:rect r="r" b="b" t="t" l="l"/>
            <a:pathLst>
              <a:path h="1753312" w="1711870">
                <a:moveTo>
                  <a:pt x="0" y="0"/>
                </a:moveTo>
                <a:lnTo>
                  <a:pt x="1711870" y="0"/>
                </a:lnTo>
                <a:lnTo>
                  <a:pt x="1711870" y="1753312"/>
                </a:lnTo>
                <a:lnTo>
                  <a:pt x="0" y="17533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064563" y="8420437"/>
            <a:ext cx="966429" cy="1093695"/>
          </a:xfrm>
          <a:custGeom>
            <a:avLst/>
            <a:gdLst/>
            <a:ahLst/>
            <a:cxnLst/>
            <a:rect r="r" b="b" t="t" l="l"/>
            <a:pathLst>
              <a:path h="1093695" w="966429">
                <a:moveTo>
                  <a:pt x="0" y="0"/>
                </a:moveTo>
                <a:lnTo>
                  <a:pt x="966429" y="0"/>
                </a:lnTo>
                <a:lnTo>
                  <a:pt x="966429" y="1093696"/>
                </a:lnTo>
                <a:lnTo>
                  <a:pt x="0" y="10936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95115" y="7799709"/>
            <a:ext cx="1096996" cy="1241457"/>
          </a:xfrm>
          <a:custGeom>
            <a:avLst/>
            <a:gdLst/>
            <a:ahLst/>
            <a:cxnLst/>
            <a:rect r="r" b="b" t="t" l="l"/>
            <a:pathLst>
              <a:path h="1241457" w="1096996">
                <a:moveTo>
                  <a:pt x="0" y="0"/>
                </a:moveTo>
                <a:lnTo>
                  <a:pt x="1096997" y="0"/>
                </a:lnTo>
                <a:lnTo>
                  <a:pt x="1096997" y="1241457"/>
                </a:lnTo>
                <a:lnTo>
                  <a:pt x="0" y="12414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811710" y="7164881"/>
            <a:ext cx="1485365" cy="1680969"/>
          </a:xfrm>
          <a:custGeom>
            <a:avLst/>
            <a:gdLst/>
            <a:ahLst/>
            <a:cxnLst/>
            <a:rect r="r" b="b" t="t" l="l"/>
            <a:pathLst>
              <a:path h="1680969" w="1485365">
                <a:moveTo>
                  <a:pt x="0" y="0"/>
                </a:moveTo>
                <a:lnTo>
                  <a:pt x="1485365" y="0"/>
                </a:lnTo>
                <a:lnTo>
                  <a:pt x="1485365" y="1680968"/>
                </a:lnTo>
                <a:lnTo>
                  <a:pt x="0" y="16809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4972908">
            <a:off x="442121" y="437669"/>
            <a:ext cx="1880789" cy="1631157"/>
          </a:xfrm>
          <a:custGeom>
            <a:avLst/>
            <a:gdLst/>
            <a:ahLst/>
            <a:cxnLst/>
            <a:rect r="r" b="b" t="t" l="l"/>
            <a:pathLst>
              <a:path h="1631157" w="1880789">
                <a:moveTo>
                  <a:pt x="0" y="0"/>
                </a:moveTo>
                <a:lnTo>
                  <a:pt x="1880789" y="0"/>
                </a:lnTo>
                <a:lnTo>
                  <a:pt x="1880789" y="1631158"/>
                </a:lnTo>
                <a:lnTo>
                  <a:pt x="0" y="16311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550667" y="9430474"/>
            <a:ext cx="2130401" cy="445448"/>
          </a:xfrm>
          <a:custGeom>
            <a:avLst/>
            <a:gdLst/>
            <a:ahLst/>
            <a:cxnLst/>
            <a:rect r="r" b="b" t="t" l="l"/>
            <a:pathLst>
              <a:path h="445448" w="2130401">
                <a:moveTo>
                  <a:pt x="0" y="0"/>
                </a:moveTo>
                <a:lnTo>
                  <a:pt x="2130402" y="0"/>
                </a:lnTo>
                <a:lnTo>
                  <a:pt x="2130402" y="445448"/>
                </a:lnTo>
                <a:lnTo>
                  <a:pt x="0" y="4454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2785467" y="4040803"/>
            <a:ext cx="4962612" cy="6203265"/>
            <a:chOff x="0" y="0"/>
            <a:chExt cx="5080000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08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5080000">
                  <a:moveTo>
                    <a:pt x="5080000" y="3796411"/>
                  </a:moveTo>
                  <a:lnTo>
                    <a:pt x="5080000" y="6350000"/>
                  </a:lnTo>
                  <a:lnTo>
                    <a:pt x="0" y="6350000"/>
                  </a:lnTo>
                  <a:lnTo>
                    <a:pt x="0" y="3796538"/>
                  </a:lnTo>
                  <a:lnTo>
                    <a:pt x="199136" y="3796538"/>
                  </a:lnTo>
                  <a:cubicBezTo>
                    <a:pt x="134620" y="2838577"/>
                    <a:pt x="306832" y="2408174"/>
                    <a:pt x="1178560" y="1751584"/>
                  </a:cubicBezTo>
                  <a:cubicBezTo>
                    <a:pt x="2050288" y="1094994"/>
                    <a:pt x="2540000" y="0"/>
                    <a:pt x="2540000" y="0"/>
                  </a:cubicBezTo>
                  <a:cubicBezTo>
                    <a:pt x="2540000" y="0"/>
                    <a:pt x="3029712" y="1094994"/>
                    <a:pt x="3901440" y="1751457"/>
                  </a:cubicBezTo>
                  <a:cubicBezTo>
                    <a:pt x="4773295" y="2408047"/>
                    <a:pt x="4945380" y="2838577"/>
                    <a:pt x="4880864" y="3796411"/>
                  </a:cubicBezTo>
                  <a:lnTo>
                    <a:pt x="5080000" y="3796411"/>
                  </a:lnTo>
                  <a:close/>
                </a:path>
              </a:pathLst>
            </a:custGeom>
            <a:blipFill>
              <a:blip r:embed="rId7"/>
              <a:stretch>
                <a:fillRect l="-12500" t="0" r="-1250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316127" y="2988031"/>
            <a:ext cx="12599482" cy="4604538"/>
          </a:xfrm>
          <a:custGeom>
            <a:avLst/>
            <a:gdLst/>
            <a:ahLst/>
            <a:cxnLst/>
            <a:rect r="r" b="b" t="t" l="l"/>
            <a:pathLst>
              <a:path h="4604538" w="12599482">
                <a:moveTo>
                  <a:pt x="0" y="0"/>
                </a:moveTo>
                <a:lnTo>
                  <a:pt x="12599482" y="0"/>
                </a:lnTo>
                <a:lnTo>
                  <a:pt x="12599482" y="4604538"/>
                </a:lnTo>
                <a:lnTo>
                  <a:pt x="0" y="46045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915171" y="3337647"/>
            <a:ext cx="11198345" cy="3413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30"/>
              </a:lnSpc>
            </a:pPr>
            <a:r>
              <a:rPr lang="en-US" sz="3300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Peki... Gençler ve çocuklar neden </a:t>
            </a:r>
          </a:p>
          <a:p>
            <a:pPr algn="ctr">
              <a:lnSpc>
                <a:spcPts val="6930"/>
              </a:lnSpc>
            </a:pPr>
            <a:r>
              <a:rPr lang="en-US" sz="3300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bu kadar çok seviyordu Efendimiz’i?</a:t>
            </a:r>
          </a:p>
          <a:p>
            <a:pPr algn="ctr">
              <a:lnSpc>
                <a:spcPts val="6930"/>
              </a:lnSpc>
            </a:pPr>
            <a:r>
              <a:rPr lang="en-US" sz="3300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Çünkü kendilerini değerli hissediyorlardı </a:t>
            </a:r>
          </a:p>
          <a:p>
            <a:pPr algn="ctr">
              <a:lnSpc>
                <a:spcPts val="6930"/>
              </a:lnSpc>
            </a:pPr>
            <a:r>
              <a:rPr lang="en-US" sz="3300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onun yanındayken.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5773935" y="188216"/>
            <a:ext cx="1485365" cy="1680969"/>
          </a:xfrm>
          <a:custGeom>
            <a:avLst/>
            <a:gdLst/>
            <a:ahLst/>
            <a:cxnLst/>
            <a:rect r="r" b="b" t="t" l="l"/>
            <a:pathLst>
              <a:path h="1680969" w="1485365">
                <a:moveTo>
                  <a:pt x="0" y="0"/>
                </a:moveTo>
                <a:lnTo>
                  <a:pt x="1485365" y="0"/>
                </a:lnTo>
                <a:lnTo>
                  <a:pt x="1485365" y="1680968"/>
                </a:lnTo>
                <a:lnTo>
                  <a:pt x="0" y="16809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56693" y="8297419"/>
            <a:ext cx="1485365" cy="1680969"/>
          </a:xfrm>
          <a:custGeom>
            <a:avLst/>
            <a:gdLst/>
            <a:ahLst/>
            <a:cxnLst/>
            <a:rect r="r" b="b" t="t" l="l"/>
            <a:pathLst>
              <a:path h="1680969" w="1485365">
                <a:moveTo>
                  <a:pt x="0" y="0"/>
                </a:moveTo>
                <a:lnTo>
                  <a:pt x="1485364" y="0"/>
                </a:lnTo>
                <a:lnTo>
                  <a:pt x="1485364" y="1680968"/>
                </a:lnTo>
                <a:lnTo>
                  <a:pt x="0" y="16809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435498">
            <a:off x="88305" y="213121"/>
            <a:ext cx="1880789" cy="1631157"/>
          </a:xfrm>
          <a:custGeom>
            <a:avLst/>
            <a:gdLst/>
            <a:ahLst/>
            <a:cxnLst/>
            <a:rect r="r" b="b" t="t" l="l"/>
            <a:pathLst>
              <a:path h="1631157" w="1880789">
                <a:moveTo>
                  <a:pt x="0" y="0"/>
                </a:moveTo>
                <a:lnTo>
                  <a:pt x="1880790" y="0"/>
                </a:lnTo>
                <a:lnTo>
                  <a:pt x="1880790" y="1631158"/>
                </a:lnTo>
                <a:lnTo>
                  <a:pt x="0" y="16311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884579" y="9258300"/>
            <a:ext cx="1826795" cy="381966"/>
          </a:xfrm>
          <a:custGeom>
            <a:avLst/>
            <a:gdLst/>
            <a:ahLst/>
            <a:cxnLst/>
            <a:rect r="r" b="b" t="t" l="l"/>
            <a:pathLst>
              <a:path h="381966" w="1826795">
                <a:moveTo>
                  <a:pt x="0" y="0"/>
                </a:moveTo>
                <a:lnTo>
                  <a:pt x="1826795" y="0"/>
                </a:lnTo>
                <a:lnTo>
                  <a:pt x="1826795" y="381966"/>
                </a:lnTo>
                <a:lnTo>
                  <a:pt x="0" y="3819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2162551">
            <a:off x="8168699" y="8267108"/>
            <a:ext cx="1011421" cy="991192"/>
          </a:xfrm>
          <a:custGeom>
            <a:avLst/>
            <a:gdLst/>
            <a:ahLst/>
            <a:cxnLst/>
            <a:rect r="r" b="b" t="t" l="l"/>
            <a:pathLst>
              <a:path h="991192" w="1011421">
                <a:moveTo>
                  <a:pt x="0" y="0"/>
                </a:moveTo>
                <a:lnTo>
                  <a:pt x="1011421" y="0"/>
                </a:lnTo>
                <a:lnTo>
                  <a:pt x="1011421" y="991192"/>
                </a:lnTo>
                <a:lnTo>
                  <a:pt x="0" y="9911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74520" y="8476742"/>
            <a:ext cx="2524600" cy="1294431"/>
          </a:xfrm>
          <a:custGeom>
            <a:avLst/>
            <a:gdLst/>
            <a:ahLst/>
            <a:cxnLst/>
            <a:rect r="r" b="b" t="t" l="l"/>
            <a:pathLst>
              <a:path h="1294431" w="2524600">
                <a:moveTo>
                  <a:pt x="0" y="0"/>
                </a:moveTo>
                <a:lnTo>
                  <a:pt x="2524600" y="0"/>
                </a:lnTo>
                <a:lnTo>
                  <a:pt x="2524600" y="1294431"/>
                </a:lnTo>
                <a:lnTo>
                  <a:pt x="0" y="12944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095180" y="8667725"/>
            <a:ext cx="2524600" cy="1294431"/>
          </a:xfrm>
          <a:custGeom>
            <a:avLst/>
            <a:gdLst/>
            <a:ahLst/>
            <a:cxnLst/>
            <a:rect r="r" b="b" t="t" l="l"/>
            <a:pathLst>
              <a:path h="1294431" w="2524600">
                <a:moveTo>
                  <a:pt x="0" y="0"/>
                </a:moveTo>
                <a:lnTo>
                  <a:pt x="2524600" y="0"/>
                </a:lnTo>
                <a:lnTo>
                  <a:pt x="2524600" y="1294432"/>
                </a:lnTo>
                <a:lnTo>
                  <a:pt x="0" y="12944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2869436" y="1028700"/>
            <a:ext cx="12549129" cy="7639025"/>
            <a:chOff x="0" y="0"/>
            <a:chExt cx="16294100" cy="99187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3530600" y="546100"/>
              <a:ext cx="8051800" cy="5168900"/>
            </a:xfrm>
            <a:custGeom>
              <a:avLst/>
              <a:gdLst/>
              <a:ahLst/>
              <a:cxnLst/>
              <a:rect r="r" b="b" t="t" l="l"/>
              <a:pathLst>
                <a:path h="5168900" w="8051800">
                  <a:moveTo>
                    <a:pt x="670560" y="0"/>
                  </a:moveTo>
                  <a:cubicBezTo>
                    <a:pt x="300990" y="0"/>
                    <a:pt x="0" y="307340"/>
                    <a:pt x="0" y="685800"/>
                  </a:cubicBezTo>
                  <a:lnTo>
                    <a:pt x="0" y="5168900"/>
                  </a:lnTo>
                  <a:lnTo>
                    <a:pt x="8051800" y="5168900"/>
                  </a:lnTo>
                  <a:lnTo>
                    <a:pt x="6979920" y="0"/>
                  </a:lnTo>
                  <a:lnTo>
                    <a:pt x="670560" y="0"/>
                  </a:lnTo>
                  <a:close/>
                </a:path>
              </a:pathLst>
            </a:custGeom>
            <a:blipFill>
              <a:blip r:embed="rId11"/>
              <a:stretch>
                <a:fillRect l="-6810" t="0" r="-681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92710" y="92710"/>
              <a:ext cx="16146779" cy="8294370"/>
            </a:xfrm>
            <a:custGeom>
              <a:avLst/>
              <a:gdLst/>
              <a:ahLst/>
              <a:cxnLst/>
              <a:rect r="r" b="b" t="t" l="l"/>
              <a:pathLst>
                <a:path h="8294370" w="16146779">
                  <a:moveTo>
                    <a:pt x="15850870" y="6753860"/>
                  </a:moveTo>
                  <a:cubicBezTo>
                    <a:pt x="15833090" y="6714490"/>
                    <a:pt x="15811501" y="6667500"/>
                    <a:pt x="15786101" y="6615429"/>
                  </a:cubicBezTo>
                  <a:cubicBezTo>
                    <a:pt x="15773401" y="6590029"/>
                    <a:pt x="15759431" y="6562089"/>
                    <a:pt x="15745461" y="6532879"/>
                  </a:cubicBezTo>
                  <a:cubicBezTo>
                    <a:pt x="15595601" y="6242049"/>
                    <a:pt x="15261592" y="5688329"/>
                    <a:pt x="14631672" y="5398770"/>
                  </a:cubicBezTo>
                  <a:cubicBezTo>
                    <a:pt x="14549122" y="5360670"/>
                    <a:pt x="14485622" y="5337810"/>
                    <a:pt x="14425932" y="5318760"/>
                  </a:cubicBezTo>
                  <a:cubicBezTo>
                    <a:pt x="14424663" y="5318760"/>
                    <a:pt x="14424663" y="5318760"/>
                    <a:pt x="14423393" y="5317490"/>
                  </a:cubicBezTo>
                  <a:cubicBezTo>
                    <a:pt x="13924282" y="5146040"/>
                    <a:pt x="13481054" y="5153660"/>
                    <a:pt x="13191493" y="5185410"/>
                  </a:cubicBezTo>
                  <a:cubicBezTo>
                    <a:pt x="13191493" y="5185410"/>
                    <a:pt x="13191493" y="5185410"/>
                    <a:pt x="13190223" y="5185410"/>
                  </a:cubicBezTo>
                  <a:lnTo>
                    <a:pt x="12708890" y="2368550"/>
                  </a:lnTo>
                  <a:cubicBezTo>
                    <a:pt x="12611100" y="1793240"/>
                    <a:pt x="12343130" y="1283970"/>
                    <a:pt x="11962130" y="885190"/>
                  </a:cubicBezTo>
                  <a:cubicBezTo>
                    <a:pt x="11650980" y="560070"/>
                    <a:pt x="11263630" y="308610"/>
                    <a:pt x="10830560" y="158750"/>
                  </a:cubicBezTo>
                  <a:cubicBezTo>
                    <a:pt x="10533380" y="55880"/>
                    <a:pt x="10215880" y="0"/>
                    <a:pt x="9885680" y="0"/>
                  </a:cubicBezTo>
                  <a:lnTo>
                    <a:pt x="3992880" y="6350"/>
                  </a:lnTo>
                  <a:cubicBezTo>
                    <a:pt x="3808730" y="6350"/>
                    <a:pt x="3636010" y="58420"/>
                    <a:pt x="3489960" y="148590"/>
                  </a:cubicBezTo>
                  <a:cubicBezTo>
                    <a:pt x="3219450" y="314960"/>
                    <a:pt x="3039110" y="612140"/>
                    <a:pt x="3035300" y="951230"/>
                  </a:cubicBezTo>
                  <a:lnTo>
                    <a:pt x="3020060" y="2586990"/>
                  </a:lnTo>
                  <a:lnTo>
                    <a:pt x="2995930" y="5161280"/>
                  </a:lnTo>
                  <a:lnTo>
                    <a:pt x="2993390" y="5372100"/>
                  </a:lnTo>
                  <a:cubicBezTo>
                    <a:pt x="2876550" y="5382260"/>
                    <a:pt x="2739390" y="5401310"/>
                    <a:pt x="2586990" y="5433060"/>
                  </a:cubicBezTo>
                  <a:cubicBezTo>
                    <a:pt x="2385060" y="5474970"/>
                    <a:pt x="2156460" y="5542280"/>
                    <a:pt x="1913890" y="5646420"/>
                  </a:cubicBezTo>
                  <a:cubicBezTo>
                    <a:pt x="1841500" y="5678170"/>
                    <a:pt x="1428750" y="5857240"/>
                    <a:pt x="1075690" y="6154420"/>
                  </a:cubicBezTo>
                  <a:cubicBezTo>
                    <a:pt x="937260" y="6269990"/>
                    <a:pt x="816610" y="6396990"/>
                    <a:pt x="711200" y="6529070"/>
                  </a:cubicBezTo>
                  <a:cubicBezTo>
                    <a:pt x="171450" y="7205980"/>
                    <a:pt x="35560" y="8023860"/>
                    <a:pt x="0" y="8294370"/>
                  </a:cubicBezTo>
                  <a:cubicBezTo>
                    <a:pt x="5378450" y="8262620"/>
                    <a:pt x="10756900" y="8232140"/>
                    <a:pt x="16135351" y="8200390"/>
                  </a:cubicBezTo>
                  <a:cubicBezTo>
                    <a:pt x="16146779" y="7890510"/>
                    <a:pt x="16122651" y="7346950"/>
                    <a:pt x="15850870" y="6753860"/>
                  </a:cubicBezTo>
                  <a:close/>
                  <a:moveTo>
                    <a:pt x="4568190" y="5012690"/>
                  </a:moveTo>
                  <a:lnTo>
                    <a:pt x="4568190" y="1418590"/>
                  </a:lnTo>
                  <a:cubicBezTo>
                    <a:pt x="6266180" y="1405890"/>
                    <a:pt x="7962900" y="1393190"/>
                    <a:pt x="9660890" y="1380490"/>
                  </a:cubicBezTo>
                  <a:lnTo>
                    <a:pt x="10410190" y="5076190"/>
                  </a:lnTo>
                  <a:lnTo>
                    <a:pt x="4568190" y="5012690"/>
                  </a:lnTo>
                  <a:close/>
                </a:path>
              </a:pathLst>
            </a:custGeom>
            <a:blipFill>
              <a:blip r:embed="rId12"/>
              <a:stretch>
                <a:fillRect l="-838" t="-2205" r="-928" b="-423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92710" y="69850"/>
              <a:ext cx="16146779" cy="8294370"/>
            </a:xfrm>
            <a:custGeom>
              <a:avLst/>
              <a:gdLst/>
              <a:ahLst/>
              <a:cxnLst/>
              <a:rect r="r" b="b" t="t" l="l"/>
              <a:pathLst>
                <a:path h="8294370" w="16146779">
                  <a:moveTo>
                    <a:pt x="15850870" y="6753860"/>
                  </a:moveTo>
                  <a:cubicBezTo>
                    <a:pt x="15833090" y="6714490"/>
                    <a:pt x="15811501" y="6667500"/>
                    <a:pt x="15786101" y="6615430"/>
                  </a:cubicBezTo>
                  <a:cubicBezTo>
                    <a:pt x="15773401" y="6590030"/>
                    <a:pt x="15759431" y="6562089"/>
                    <a:pt x="15745461" y="6532880"/>
                  </a:cubicBezTo>
                  <a:cubicBezTo>
                    <a:pt x="15595601" y="6242050"/>
                    <a:pt x="15261592" y="5688330"/>
                    <a:pt x="14631672" y="5398770"/>
                  </a:cubicBezTo>
                  <a:cubicBezTo>
                    <a:pt x="14549122" y="5360670"/>
                    <a:pt x="14485622" y="5337810"/>
                    <a:pt x="14425932" y="5318760"/>
                  </a:cubicBezTo>
                  <a:cubicBezTo>
                    <a:pt x="14424663" y="5318760"/>
                    <a:pt x="14424663" y="5318760"/>
                    <a:pt x="14423393" y="5317490"/>
                  </a:cubicBezTo>
                  <a:cubicBezTo>
                    <a:pt x="13924282" y="5146040"/>
                    <a:pt x="13481054" y="5153660"/>
                    <a:pt x="13191493" y="5185410"/>
                  </a:cubicBezTo>
                  <a:cubicBezTo>
                    <a:pt x="13191493" y="5185410"/>
                    <a:pt x="13191493" y="5185410"/>
                    <a:pt x="13190223" y="5185410"/>
                  </a:cubicBezTo>
                  <a:lnTo>
                    <a:pt x="12708890" y="2368550"/>
                  </a:lnTo>
                  <a:cubicBezTo>
                    <a:pt x="12611100" y="1793240"/>
                    <a:pt x="12343130" y="1283970"/>
                    <a:pt x="11962130" y="885190"/>
                  </a:cubicBezTo>
                  <a:cubicBezTo>
                    <a:pt x="11650980" y="560070"/>
                    <a:pt x="11263630" y="308610"/>
                    <a:pt x="10830560" y="158750"/>
                  </a:cubicBezTo>
                  <a:cubicBezTo>
                    <a:pt x="10533380" y="55880"/>
                    <a:pt x="10215880" y="0"/>
                    <a:pt x="9885680" y="0"/>
                  </a:cubicBezTo>
                  <a:lnTo>
                    <a:pt x="3992880" y="6350"/>
                  </a:lnTo>
                  <a:cubicBezTo>
                    <a:pt x="3808730" y="6350"/>
                    <a:pt x="3636010" y="58420"/>
                    <a:pt x="3489960" y="148590"/>
                  </a:cubicBezTo>
                  <a:cubicBezTo>
                    <a:pt x="3219450" y="314960"/>
                    <a:pt x="3039110" y="612140"/>
                    <a:pt x="3035300" y="951230"/>
                  </a:cubicBezTo>
                  <a:lnTo>
                    <a:pt x="3020060" y="2586990"/>
                  </a:lnTo>
                  <a:lnTo>
                    <a:pt x="2995930" y="5161280"/>
                  </a:lnTo>
                  <a:lnTo>
                    <a:pt x="2993390" y="5372100"/>
                  </a:lnTo>
                  <a:cubicBezTo>
                    <a:pt x="2876550" y="5382260"/>
                    <a:pt x="2739390" y="5401310"/>
                    <a:pt x="2586990" y="5433060"/>
                  </a:cubicBezTo>
                  <a:cubicBezTo>
                    <a:pt x="2385060" y="5474970"/>
                    <a:pt x="2156460" y="5542280"/>
                    <a:pt x="1913890" y="5646420"/>
                  </a:cubicBezTo>
                  <a:cubicBezTo>
                    <a:pt x="1841500" y="5678170"/>
                    <a:pt x="1428750" y="5857240"/>
                    <a:pt x="1075690" y="6154420"/>
                  </a:cubicBezTo>
                  <a:cubicBezTo>
                    <a:pt x="937260" y="6269990"/>
                    <a:pt x="816610" y="6396990"/>
                    <a:pt x="711200" y="6529070"/>
                  </a:cubicBezTo>
                  <a:cubicBezTo>
                    <a:pt x="171450" y="7205980"/>
                    <a:pt x="35560" y="8023860"/>
                    <a:pt x="0" y="8294370"/>
                  </a:cubicBezTo>
                  <a:cubicBezTo>
                    <a:pt x="5378450" y="8262620"/>
                    <a:pt x="10756900" y="8232139"/>
                    <a:pt x="16135351" y="8200389"/>
                  </a:cubicBezTo>
                  <a:cubicBezTo>
                    <a:pt x="16146779" y="7890510"/>
                    <a:pt x="16122651" y="7346950"/>
                    <a:pt x="15850870" y="6753860"/>
                  </a:cubicBezTo>
                  <a:close/>
                  <a:moveTo>
                    <a:pt x="3933190" y="5317490"/>
                  </a:moveTo>
                  <a:lnTo>
                    <a:pt x="3933190" y="1473200"/>
                  </a:lnTo>
                  <a:cubicBezTo>
                    <a:pt x="3933190" y="1148080"/>
                    <a:pt x="4197350" y="885190"/>
                    <a:pt x="4521200" y="885190"/>
                  </a:cubicBezTo>
                  <a:lnTo>
                    <a:pt x="10054590" y="885190"/>
                  </a:lnTo>
                  <a:lnTo>
                    <a:pt x="10994390" y="5317490"/>
                  </a:lnTo>
                  <a:lnTo>
                    <a:pt x="3933190" y="5317490"/>
                  </a:lnTo>
                  <a:close/>
                </a:path>
              </a:pathLst>
            </a:custGeom>
            <a:solidFill>
              <a:srgbClr val="FFE050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2680647" y="7322291"/>
              <a:ext cx="3035947" cy="2248958"/>
            </a:xfrm>
            <a:custGeom>
              <a:avLst/>
              <a:gdLst/>
              <a:ahLst/>
              <a:cxnLst/>
              <a:rect r="r" b="b" t="t" l="l"/>
              <a:pathLst>
                <a:path h="2248958" w="3035947">
                  <a:moveTo>
                    <a:pt x="1517973" y="1799"/>
                  </a:moveTo>
                  <a:cubicBezTo>
                    <a:pt x="999636" y="0"/>
                    <a:pt x="519679" y="213587"/>
                    <a:pt x="259839" y="561684"/>
                  </a:cubicBezTo>
                  <a:cubicBezTo>
                    <a:pt x="0" y="909782"/>
                    <a:pt x="0" y="1339176"/>
                    <a:pt x="259839" y="1687274"/>
                  </a:cubicBezTo>
                  <a:cubicBezTo>
                    <a:pt x="519679" y="2035371"/>
                    <a:pt x="999636" y="2248958"/>
                    <a:pt x="1517973" y="2247159"/>
                  </a:cubicBezTo>
                  <a:cubicBezTo>
                    <a:pt x="2036310" y="2248958"/>
                    <a:pt x="2516267" y="2035371"/>
                    <a:pt x="2776107" y="1687274"/>
                  </a:cubicBezTo>
                  <a:cubicBezTo>
                    <a:pt x="3035946" y="1339176"/>
                    <a:pt x="3035946" y="909782"/>
                    <a:pt x="2776107" y="561684"/>
                  </a:cubicBezTo>
                  <a:cubicBezTo>
                    <a:pt x="2516267" y="213587"/>
                    <a:pt x="2036310" y="0"/>
                    <a:pt x="1517973" y="1799"/>
                  </a:cubicBezTo>
                  <a:close/>
                </a:path>
              </a:pathLst>
            </a:custGeom>
            <a:solidFill>
              <a:srgbClr val="443623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3397652" y="7854001"/>
              <a:ext cx="1601936" cy="1185538"/>
            </a:xfrm>
            <a:custGeom>
              <a:avLst/>
              <a:gdLst/>
              <a:ahLst/>
              <a:cxnLst/>
              <a:rect r="r" b="b" t="t" l="l"/>
              <a:pathLst>
                <a:path h="1185538" w="1601936">
                  <a:moveTo>
                    <a:pt x="800968" y="949"/>
                  </a:moveTo>
                  <a:cubicBezTo>
                    <a:pt x="527465" y="0"/>
                    <a:pt x="274212" y="112593"/>
                    <a:pt x="137106" y="296092"/>
                  </a:cubicBezTo>
                  <a:cubicBezTo>
                    <a:pt x="0" y="479592"/>
                    <a:pt x="0" y="705946"/>
                    <a:pt x="137106" y="889446"/>
                  </a:cubicBezTo>
                  <a:cubicBezTo>
                    <a:pt x="274212" y="1072945"/>
                    <a:pt x="527465" y="1185538"/>
                    <a:pt x="800968" y="1184589"/>
                  </a:cubicBezTo>
                  <a:cubicBezTo>
                    <a:pt x="1074472" y="1185538"/>
                    <a:pt x="1327724" y="1072945"/>
                    <a:pt x="1464830" y="889446"/>
                  </a:cubicBezTo>
                  <a:cubicBezTo>
                    <a:pt x="1601936" y="705946"/>
                    <a:pt x="1601936" y="479592"/>
                    <a:pt x="1464830" y="296092"/>
                  </a:cubicBezTo>
                  <a:cubicBezTo>
                    <a:pt x="1327724" y="112593"/>
                    <a:pt x="1074472" y="0"/>
                    <a:pt x="800968" y="94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10574967" y="7322291"/>
              <a:ext cx="3035946" cy="2248958"/>
            </a:xfrm>
            <a:custGeom>
              <a:avLst/>
              <a:gdLst/>
              <a:ahLst/>
              <a:cxnLst/>
              <a:rect r="r" b="b" t="t" l="l"/>
              <a:pathLst>
                <a:path h="2248958" w="3035946">
                  <a:moveTo>
                    <a:pt x="1517973" y="1799"/>
                  </a:moveTo>
                  <a:cubicBezTo>
                    <a:pt x="999637" y="0"/>
                    <a:pt x="519679" y="213587"/>
                    <a:pt x="259839" y="561684"/>
                  </a:cubicBezTo>
                  <a:cubicBezTo>
                    <a:pt x="0" y="909782"/>
                    <a:pt x="0" y="1339176"/>
                    <a:pt x="259839" y="1687274"/>
                  </a:cubicBezTo>
                  <a:cubicBezTo>
                    <a:pt x="519679" y="2035371"/>
                    <a:pt x="999637" y="2248958"/>
                    <a:pt x="1517973" y="2247159"/>
                  </a:cubicBezTo>
                  <a:cubicBezTo>
                    <a:pt x="2036310" y="2248958"/>
                    <a:pt x="2516266" y="2035371"/>
                    <a:pt x="2776106" y="1687274"/>
                  </a:cubicBezTo>
                  <a:cubicBezTo>
                    <a:pt x="3035946" y="1339176"/>
                    <a:pt x="3035946" y="909782"/>
                    <a:pt x="2776106" y="561684"/>
                  </a:cubicBezTo>
                  <a:cubicBezTo>
                    <a:pt x="2516266" y="213587"/>
                    <a:pt x="2036310" y="0"/>
                    <a:pt x="1517973" y="1799"/>
                  </a:cubicBezTo>
                  <a:close/>
                </a:path>
              </a:pathLst>
            </a:custGeom>
            <a:solidFill>
              <a:srgbClr val="443623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1255095" y="7795547"/>
              <a:ext cx="1657910" cy="1228785"/>
            </a:xfrm>
            <a:custGeom>
              <a:avLst/>
              <a:gdLst/>
              <a:ahLst/>
              <a:cxnLst/>
              <a:rect r="r" b="b" t="t" l="l"/>
              <a:pathLst>
                <a:path h="1228785" w="1657910">
                  <a:moveTo>
                    <a:pt x="828955" y="983"/>
                  </a:moveTo>
                  <a:cubicBezTo>
                    <a:pt x="545895" y="0"/>
                    <a:pt x="283794" y="116700"/>
                    <a:pt x="141897" y="306893"/>
                  </a:cubicBezTo>
                  <a:cubicBezTo>
                    <a:pt x="0" y="497087"/>
                    <a:pt x="0" y="731699"/>
                    <a:pt x="141897" y="921893"/>
                  </a:cubicBezTo>
                  <a:cubicBezTo>
                    <a:pt x="283794" y="1112086"/>
                    <a:pt x="545895" y="1228786"/>
                    <a:pt x="828955" y="1227803"/>
                  </a:cubicBezTo>
                  <a:cubicBezTo>
                    <a:pt x="1112015" y="1228786"/>
                    <a:pt x="1374116" y="1112086"/>
                    <a:pt x="1516013" y="921893"/>
                  </a:cubicBezTo>
                  <a:cubicBezTo>
                    <a:pt x="1657910" y="731699"/>
                    <a:pt x="1657910" y="497087"/>
                    <a:pt x="1516013" y="306893"/>
                  </a:cubicBezTo>
                  <a:cubicBezTo>
                    <a:pt x="1374116" y="116700"/>
                    <a:pt x="1112015" y="0"/>
                    <a:pt x="828955" y="9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10769600" y="955040"/>
              <a:ext cx="2514600" cy="4305300"/>
            </a:xfrm>
            <a:custGeom>
              <a:avLst/>
              <a:gdLst/>
              <a:ahLst/>
              <a:cxnLst/>
              <a:rect r="r" b="b" t="t" l="l"/>
              <a:pathLst>
                <a:path h="4305300" w="2514600">
                  <a:moveTo>
                    <a:pt x="2514600" y="4300220"/>
                  </a:moveTo>
                  <a:lnTo>
                    <a:pt x="2514600" y="4305300"/>
                  </a:lnTo>
                  <a:lnTo>
                    <a:pt x="977900" y="4305300"/>
                  </a:lnTo>
                  <a:lnTo>
                    <a:pt x="161290" y="708660"/>
                  </a:lnTo>
                  <a:lnTo>
                    <a:pt x="0" y="0"/>
                  </a:lnTo>
                  <a:lnTo>
                    <a:pt x="1285240" y="0"/>
                  </a:lnTo>
                  <a:cubicBezTo>
                    <a:pt x="1666240" y="397510"/>
                    <a:pt x="1934210" y="908050"/>
                    <a:pt x="2032000" y="1483360"/>
                  </a:cubicBezTo>
                  <a:lnTo>
                    <a:pt x="2119630" y="1993900"/>
                  </a:lnTo>
                  <a:lnTo>
                    <a:pt x="2145030" y="2142490"/>
                  </a:lnTo>
                  <a:lnTo>
                    <a:pt x="2382520" y="3530600"/>
                  </a:lnTo>
                  <a:lnTo>
                    <a:pt x="2426970" y="3792220"/>
                  </a:lnTo>
                  <a:lnTo>
                    <a:pt x="2514600" y="4300220"/>
                  </a:lnTo>
                  <a:lnTo>
                    <a:pt x="2514600" y="4300220"/>
                  </a:lnTo>
                  <a:close/>
                </a:path>
              </a:pathLst>
            </a:custGeom>
            <a:solidFill>
              <a:srgbClr val="EAF7FF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527050" y="7743190"/>
              <a:ext cx="2273300" cy="38100"/>
            </a:xfrm>
            <a:custGeom>
              <a:avLst/>
              <a:gdLst/>
              <a:ahLst/>
              <a:cxnLst/>
              <a:rect r="r" b="b" t="t" l="l"/>
              <a:pathLst>
                <a:path h="38100" w="2273300">
                  <a:moveTo>
                    <a:pt x="2254250" y="38100"/>
                  </a:moveTo>
                  <a:lnTo>
                    <a:pt x="19050" y="38100"/>
                  </a:lnTo>
                  <a:cubicBezTo>
                    <a:pt x="8890" y="38100"/>
                    <a:pt x="0" y="29210"/>
                    <a:pt x="0" y="19050"/>
                  </a:cubicBezTo>
                  <a:cubicBezTo>
                    <a:pt x="0" y="8890"/>
                    <a:pt x="8890" y="0"/>
                    <a:pt x="19050" y="0"/>
                  </a:cubicBezTo>
                  <a:lnTo>
                    <a:pt x="2254250" y="0"/>
                  </a:lnTo>
                  <a:cubicBezTo>
                    <a:pt x="2264410" y="0"/>
                    <a:pt x="2273300" y="8890"/>
                    <a:pt x="2273300" y="19050"/>
                  </a:cubicBezTo>
                  <a:cubicBezTo>
                    <a:pt x="2273300" y="29210"/>
                    <a:pt x="2264410" y="38100"/>
                    <a:pt x="2254250" y="381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13563600" y="7736840"/>
              <a:ext cx="2260600" cy="38100"/>
            </a:xfrm>
            <a:custGeom>
              <a:avLst/>
              <a:gdLst/>
              <a:ahLst/>
              <a:cxnLst/>
              <a:rect r="r" b="b" t="t" l="l"/>
              <a:pathLst>
                <a:path h="38100" w="2260600">
                  <a:moveTo>
                    <a:pt x="2241550" y="38100"/>
                  </a:moveTo>
                  <a:lnTo>
                    <a:pt x="19050" y="38100"/>
                  </a:lnTo>
                  <a:cubicBezTo>
                    <a:pt x="8889" y="38100"/>
                    <a:pt x="0" y="29210"/>
                    <a:pt x="0" y="19050"/>
                  </a:cubicBezTo>
                  <a:cubicBezTo>
                    <a:pt x="0" y="8890"/>
                    <a:pt x="8889" y="0"/>
                    <a:pt x="19050" y="0"/>
                  </a:cubicBezTo>
                  <a:lnTo>
                    <a:pt x="2241550" y="0"/>
                  </a:lnTo>
                  <a:cubicBezTo>
                    <a:pt x="2251711" y="0"/>
                    <a:pt x="2260600" y="8890"/>
                    <a:pt x="2260600" y="19050"/>
                  </a:cubicBezTo>
                  <a:cubicBezTo>
                    <a:pt x="2260600" y="29210"/>
                    <a:pt x="2251711" y="38100"/>
                    <a:pt x="2241550" y="381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3882105" y="5531676"/>
            <a:ext cx="9584608" cy="1417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Var mısın yüzyıllar</a:t>
            </a:r>
            <a:r>
              <a:rPr lang="en-US" sz="26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öncesine bir yolculuk yapmaya;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Mekke sokaklarını, Medine’nin huzurlu bahçelerini dolaşmaya? 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</a:p>
        </p:txBody>
      </p:sp>
      <p:sp>
        <p:nvSpPr>
          <p:cNvPr name="Freeform 20" id="20"/>
          <p:cNvSpPr/>
          <p:nvPr/>
        </p:nvSpPr>
        <p:spPr>
          <a:xfrm flipH="false" flipV="false" rot="0">
            <a:off x="14653689" y="0"/>
            <a:ext cx="3634311" cy="2233449"/>
          </a:xfrm>
          <a:custGeom>
            <a:avLst/>
            <a:gdLst/>
            <a:ahLst/>
            <a:cxnLst/>
            <a:rect r="r" b="b" t="t" l="l"/>
            <a:pathLst>
              <a:path h="2233449" w="3634311">
                <a:moveTo>
                  <a:pt x="0" y="0"/>
                </a:moveTo>
                <a:lnTo>
                  <a:pt x="3634311" y="0"/>
                </a:lnTo>
                <a:lnTo>
                  <a:pt x="3634311" y="2233449"/>
                </a:lnTo>
                <a:lnTo>
                  <a:pt x="0" y="223344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02149" y="882359"/>
            <a:ext cx="10250188" cy="8684705"/>
          </a:xfrm>
          <a:custGeom>
            <a:avLst/>
            <a:gdLst/>
            <a:ahLst/>
            <a:cxnLst/>
            <a:rect r="r" b="b" t="t" l="l"/>
            <a:pathLst>
              <a:path h="8684705" w="10250188">
                <a:moveTo>
                  <a:pt x="0" y="0"/>
                </a:moveTo>
                <a:lnTo>
                  <a:pt x="10250188" y="0"/>
                </a:lnTo>
                <a:lnTo>
                  <a:pt x="10250188" y="8684705"/>
                </a:lnTo>
                <a:lnTo>
                  <a:pt x="0" y="86847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073051" y="8949536"/>
            <a:ext cx="630130" cy="617528"/>
          </a:xfrm>
          <a:custGeom>
            <a:avLst/>
            <a:gdLst/>
            <a:ahLst/>
            <a:cxnLst/>
            <a:rect r="r" b="b" t="t" l="l"/>
            <a:pathLst>
              <a:path h="617528" w="630130">
                <a:moveTo>
                  <a:pt x="0" y="0"/>
                </a:moveTo>
                <a:lnTo>
                  <a:pt x="630131" y="0"/>
                </a:lnTo>
                <a:lnTo>
                  <a:pt x="630131" y="617528"/>
                </a:lnTo>
                <a:lnTo>
                  <a:pt x="0" y="6175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128899" y="9438126"/>
            <a:ext cx="2130401" cy="445448"/>
          </a:xfrm>
          <a:custGeom>
            <a:avLst/>
            <a:gdLst/>
            <a:ahLst/>
            <a:cxnLst/>
            <a:rect r="r" b="b" t="t" l="l"/>
            <a:pathLst>
              <a:path h="445448" w="2130401">
                <a:moveTo>
                  <a:pt x="0" y="0"/>
                </a:moveTo>
                <a:lnTo>
                  <a:pt x="2130401" y="0"/>
                </a:lnTo>
                <a:lnTo>
                  <a:pt x="2130401" y="445447"/>
                </a:lnTo>
                <a:lnTo>
                  <a:pt x="0" y="4454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140577" y="3459272"/>
            <a:ext cx="8773332" cy="3639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9"/>
              </a:lnSpc>
            </a:pPr>
            <a:r>
              <a:rPr lang="en-US" sz="30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Peygamberimiz, çocuklara zaman ayırırdı.</a:t>
            </a:r>
          </a:p>
          <a:p>
            <a:pPr algn="ctr">
              <a:lnSpc>
                <a:spcPts val="5889"/>
              </a:lnSpc>
            </a:pPr>
            <a:r>
              <a:rPr lang="en-US" sz="30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Aynı safta namaz kıldığı da olurdu onlarla;</a:t>
            </a:r>
          </a:p>
          <a:p>
            <a:pPr algn="ctr">
              <a:lnSpc>
                <a:spcPts val="5889"/>
              </a:lnSpc>
            </a:pPr>
            <a:r>
              <a:rPr lang="en-US" sz="30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Onlara</a:t>
            </a:r>
            <a:r>
              <a:rPr lang="en-US" sz="30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olan sevgisini dua ederek gösterdiği de.</a:t>
            </a:r>
          </a:p>
          <a:p>
            <a:pPr algn="ctr">
              <a:lnSpc>
                <a:spcPts val="5889"/>
              </a:lnSpc>
            </a:pPr>
            <a:r>
              <a:rPr lang="en-US" sz="30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Kuşu ölen çocuğa başsağlığına da gitmişti hatta!</a:t>
            </a:r>
          </a:p>
          <a:p>
            <a:pPr algn="ctr">
              <a:lnSpc>
                <a:spcPts val="5889"/>
              </a:lnSpc>
            </a:pPr>
          </a:p>
        </p:txBody>
      </p:sp>
      <p:grpSp>
        <p:nvGrpSpPr>
          <p:cNvPr name="Group 7" id="7"/>
          <p:cNvGrpSpPr/>
          <p:nvPr/>
        </p:nvGrpSpPr>
        <p:grpSpPr>
          <a:xfrm rot="0">
            <a:off x="11084824" y="2653284"/>
            <a:ext cx="6379684" cy="5870557"/>
            <a:chOff x="0" y="0"/>
            <a:chExt cx="4227830" cy="389043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-7620" y="0"/>
              <a:ext cx="4239260" cy="3896780"/>
            </a:xfrm>
            <a:custGeom>
              <a:avLst/>
              <a:gdLst/>
              <a:ahLst/>
              <a:cxnLst/>
              <a:rect r="r" b="b" t="t" l="l"/>
              <a:pathLst>
                <a:path h="3896780" w="4239260">
                  <a:moveTo>
                    <a:pt x="480060" y="3627811"/>
                  </a:moveTo>
                  <a:lnTo>
                    <a:pt x="480060" y="3643080"/>
                  </a:lnTo>
                  <a:lnTo>
                    <a:pt x="480060" y="3627811"/>
                  </a:lnTo>
                  <a:close/>
                  <a:moveTo>
                    <a:pt x="480060" y="3646133"/>
                  </a:moveTo>
                  <a:lnTo>
                    <a:pt x="480060" y="3643080"/>
                  </a:lnTo>
                  <a:lnTo>
                    <a:pt x="480060" y="3646133"/>
                  </a:lnTo>
                  <a:close/>
                  <a:moveTo>
                    <a:pt x="487680" y="3649187"/>
                  </a:moveTo>
                  <a:cubicBezTo>
                    <a:pt x="485140" y="3652241"/>
                    <a:pt x="483870" y="3655295"/>
                    <a:pt x="482600" y="3655295"/>
                  </a:cubicBezTo>
                  <a:cubicBezTo>
                    <a:pt x="483870" y="3655295"/>
                    <a:pt x="485140" y="3652241"/>
                    <a:pt x="487680" y="3649187"/>
                  </a:cubicBezTo>
                  <a:close/>
                  <a:moveTo>
                    <a:pt x="478790" y="3658348"/>
                  </a:moveTo>
                  <a:lnTo>
                    <a:pt x="478790" y="3661402"/>
                  </a:lnTo>
                  <a:cubicBezTo>
                    <a:pt x="478790" y="3664456"/>
                    <a:pt x="478790" y="3664456"/>
                    <a:pt x="477520" y="3667509"/>
                  </a:cubicBezTo>
                  <a:lnTo>
                    <a:pt x="478790" y="3664456"/>
                  </a:lnTo>
                  <a:cubicBezTo>
                    <a:pt x="477520" y="3667509"/>
                    <a:pt x="478790" y="3667509"/>
                    <a:pt x="478790" y="3658348"/>
                  </a:cubicBezTo>
                  <a:close/>
                  <a:moveTo>
                    <a:pt x="4235450" y="1447460"/>
                  </a:moveTo>
                  <a:cubicBezTo>
                    <a:pt x="4234180" y="1471890"/>
                    <a:pt x="4231640" y="1493266"/>
                    <a:pt x="4229100" y="1514642"/>
                  </a:cubicBezTo>
                  <a:lnTo>
                    <a:pt x="4221480" y="1578770"/>
                  </a:lnTo>
                  <a:lnTo>
                    <a:pt x="4213860" y="1642898"/>
                  </a:lnTo>
                  <a:cubicBezTo>
                    <a:pt x="4211320" y="1664274"/>
                    <a:pt x="4208780" y="1682596"/>
                    <a:pt x="4206240" y="1703972"/>
                  </a:cubicBezTo>
                  <a:cubicBezTo>
                    <a:pt x="4201160" y="1743670"/>
                    <a:pt x="4194810" y="1783368"/>
                    <a:pt x="4188460" y="1823067"/>
                  </a:cubicBezTo>
                  <a:cubicBezTo>
                    <a:pt x="4182110" y="1859711"/>
                    <a:pt x="4175760" y="1896356"/>
                    <a:pt x="4168140" y="1933000"/>
                  </a:cubicBezTo>
                  <a:cubicBezTo>
                    <a:pt x="4161790" y="1969645"/>
                    <a:pt x="4154170" y="2003236"/>
                    <a:pt x="4146550" y="2039880"/>
                  </a:cubicBezTo>
                  <a:cubicBezTo>
                    <a:pt x="4138930" y="2073471"/>
                    <a:pt x="4131310" y="2110116"/>
                    <a:pt x="4123690" y="2140653"/>
                  </a:cubicBezTo>
                  <a:cubicBezTo>
                    <a:pt x="4108450" y="2204781"/>
                    <a:pt x="4091940" y="2268909"/>
                    <a:pt x="4074160" y="2326929"/>
                  </a:cubicBezTo>
                  <a:cubicBezTo>
                    <a:pt x="4039870" y="2446024"/>
                    <a:pt x="4003040" y="2555958"/>
                    <a:pt x="3962400" y="2656730"/>
                  </a:cubicBezTo>
                  <a:cubicBezTo>
                    <a:pt x="3952240" y="2681160"/>
                    <a:pt x="3942080" y="2705590"/>
                    <a:pt x="3931920" y="2733073"/>
                  </a:cubicBezTo>
                  <a:lnTo>
                    <a:pt x="3900170" y="2806362"/>
                  </a:lnTo>
                  <a:cubicBezTo>
                    <a:pt x="3895090" y="2818577"/>
                    <a:pt x="3888740" y="2830792"/>
                    <a:pt x="3884930" y="2839953"/>
                  </a:cubicBezTo>
                  <a:lnTo>
                    <a:pt x="3869690" y="2870490"/>
                  </a:lnTo>
                  <a:cubicBezTo>
                    <a:pt x="3859530" y="2891866"/>
                    <a:pt x="3850640" y="2910189"/>
                    <a:pt x="3840480" y="2928511"/>
                  </a:cubicBezTo>
                  <a:cubicBezTo>
                    <a:pt x="3760470" y="3081196"/>
                    <a:pt x="3674110" y="3212506"/>
                    <a:pt x="3583940" y="3322440"/>
                  </a:cubicBezTo>
                  <a:cubicBezTo>
                    <a:pt x="3538220" y="3377407"/>
                    <a:pt x="3492500" y="3426266"/>
                    <a:pt x="3445510" y="3469018"/>
                  </a:cubicBezTo>
                  <a:cubicBezTo>
                    <a:pt x="3398520" y="3511770"/>
                    <a:pt x="3350260" y="3548415"/>
                    <a:pt x="3300730" y="3582005"/>
                  </a:cubicBezTo>
                  <a:cubicBezTo>
                    <a:pt x="3276600" y="3597274"/>
                    <a:pt x="3251200" y="3612543"/>
                    <a:pt x="3227070" y="3624757"/>
                  </a:cubicBezTo>
                  <a:lnTo>
                    <a:pt x="3188970" y="3643080"/>
                  </a:lnTo>
                  <a:lnTo>
                    <a:pt x="3152140" y="3658348"/>
                  </a:lnTo>
                  <a:cubicBezTo>
                    <a:pt x="3128010" y="3667509"/>
                    <a:pt x="3102610" y="3676671"/>
                    <a:pt x="3078480" y="3682778"/>
                  </a:cubicBezTo>
                  <a:cubicBezTo>
                    <a:pt x="3054350" y="3688885"/>
                    <a:pt x="3028950" y="3698046"/>
                    <a:pt x="3006090" y="3701100"/>
                  </a:cubicBezTo>
                  <a:cubicBezTo>
                    <a:pt x="2909570" y="3719423"/>
                    <a:pt x="2816860" y="3719423"/>
                    <a:pt x="2729230" y="3710261"/>
                  </a:cubicBezTo>
                  <a:cubicBezTo>
                    <a:pt x="2641600" y="3701100"/>
                    <a:pt x="2557780" y="3682778"/>
                    <a:pt x="2479040" y="3667509"/>
                  </a:cubicBezTo>
                  <a:cubicBezTo>
                    <a:pt x="2459990" y="3658348"/>
                    <a:pt x="2447290" y="3658348"/>
                    <a:pt x="2438400" y="3664456"/>
                  </a:cubicBezTo>
                  <a:cubicBezTo>
                    <a:pt x="2429510" y="3670563"/>
                    <a:pt x="2423160" y="3682778"/>
                    <a:pt x="2416810" y="3694993"/>
                  </a:cubicBezTo>
                  <a:cubicBezTo>
                    <a:pt x="2404110" y="3719423"/>
                    <a:pt x="2391410" y="3746906"/>
                    <a:pt x="2354580" y="3722476"/>
                  </a:cubicBezTo>
                  <a:lnTo>
                    <a:pt x="2326640" y="3704154"/>
                  </a:lnTo>
                  <a:lnTo>
                    <a:pt x="2299970" y="3685832"/>
                  </a:lnTo>
                  <a:cubicBezTo>
                    <a:pt x="2282190" y="3673617"/>
                    <a:pt x="2264410" y="3661402"/>
                    <a:pt x="2247900" y="3649187"/>
                  </a:cubicBezTo>
                  <a:cubicBezTo>
                    <a:pt x="2272030" y="3756067"/>
                    <a:pt x="2227580" y="3811034"/>
                    <a:pt x="2193290" y="3786604"/>
                  </a:cubicBezTo>
                  <a:cubicBezTo>
                    <a:pt x="2174240" y="3777443"/>
                    <a:pt x="2155190" y="3768282"/>
                    <a:pt x="2134870" y="3759121"/>
                  </a:cubicBezTo>
                  <a:cubicBezTo>
                    <a:pt x="2115820" y="3749959"/>
                    <a:pt x="2098040" y="3740798"/>
                    <a:pt x="2078990" y="3731637"/>
                  </a:cubicBezTo>
                  <a:lnTo>
                    <a:pt x="1976120" y="3676671"/>
                  </a:lnTo>
                  <a:cubicBezTo>
                    <a:pt x="1911350" y="3643080"/>
                    <a:pt x="1852930" y="3609489"/>
                    <a:pt x="1803400" y="3582005"/>
                  </a:cubicBezTo>
                  <a:cubicBezTo>
                    <a:pt x="1753870" y="3551468"/>
                    <a:pt x="1714500" y="3527039"/>
                    <a:pt x="1682750" y="3496501"/>
                  </a:cubicBezTo>
                  <a:cubicBezTo>
                    <a:pt x="1651000" y="3465964"/>
                    <a:pt x="1629410" y="3435427"/>
                    <a:pt x="1610360" y="3389621"/>
                  </a:cubicBezTo>
                  <a:cubicBezTo>
                    <a:pt x="1602740" y="3377407"/>
                    <a:pt x="1597660" y="3368246"/>
                    <a:pt x="1590040" y="3356031"/>
                  </a:cubicBezTo>
                  <a:cubicBezTo>
                    <a:pt x="1583690" y="3346869"/>
                    <a:pt x="1577340" y="3337708"/>
                    <a:pt x="1570990" y="3331601"/>
                  </a:cubicBezTo>
                  <a:cubicBezTo>
                    <a:pt x="1557020" y="3319386"/>
                    <a:pt x="1539240" y="3313279"/>
                    <a:pt x="1518920" y="3325494"/>
                  </a:cubicBezTo>
                  <a:cubicBezTo>
                    <a:pt x="1522730" y="3368246"/>
                    <a:pt x="1518920" y="3371299"/>
                    <a:pt x="1512570" y="3380460"/>
                  </a:cubicBezTo>
                  <a:cubicBezTo>
                    <a:pt x="1507490" y="3389621"/>
                    <a:pt x="1501140" y="3404890"/>
                    <a:pt x="1493520" y="3389621"/>
                  </a:cubicBezTo>
                  <a:cubicBezTo>
                    <a:pt x="1488440" y="3349923"/>
                    <a:pt x="1488440" y="3349923"/>
                    <a:pt x="1482090" y="3310225"/>
                  </a:cubicBezTo>
                  <a:cubicBezTo>
                    <a:pt x="1479550" y="3288849"/>
                    <a:pt x="1474470" y="3282741"/>
                    <a:pt x="1469390" y="3282741"/>
                  </a:cubicBezTo>
                  <a:cubicBezTo>
                    <a:pt x="1464310" y="3279688"/>
                    <a:pt x="1457960" y="3285795"/>
                    <a:pt x="1452880" y="3291903"/>
                  </a:cubicBezTo>
                  <a:lnTo>
                    <a:pt x="1440180" y="3212506"/>
                  </a:lnTo>
                  <a:cubicBezTo>
                    <a:pt x="1435100" y="3227775"/>
                    <a:pt x="1430020" y="3236936"/>
                    <a:pt x="1423670" y="3243043"/>
                  </a:cubicBezTo>
                  <a:cubicBezTo>
                    <a:pt x="1417320" y="3249151"/>
                    <a:pt x="1409700" y="3252204"/>
                    <a:pt x="1403350" y="3258312"/>
                  </a:cubicBezTo>
                  <a:cubicBezTo>
                    <a:pt x="1397000" y="3264419"/>
                    <a:pt x="1389380" y="3270527"/>
                    <a:pt x="1384300" y="3282741"/>
                  </a:cubicBezTo>
                  <a:cubicBezTo>
                    <a:pt x="1379220" y="3294956"/>
                    <a:pt x="1363980" y="3304118"/>
                    <a:pt x="1355090" y="3264419"/>
                  </a:cubicBezTo>
                  <a:cubicBezTo>
                    <a:pt x="1353820" y="3279688"/>
                    <a:pt x="1351280" y="3285795"/>
                    <a:pt x="1346200" y="3291903"/>
                  </a:cubicBezTo>
                  <a:cubicBezTo>
                    <a:pt x="1342390" y="3298010"/>
                    <a:pt x="1336040" y="3301064"/>
                    <a:pt x="1330960" y="3307171"/>
                  </a:cubicBezTo>
                  <a:cubicBezTo>
                    <a:pt x="1320800" y="3316332"/>
                    <a:pt x="1310640" y="3334655"/>
                    <a:pt x="1314450" y="3377407"/>
                  </a:cubicBezTo>
                  <a:cubicBezTo>
                    <a:pt x="1304290" y="3343816"/>
                    <a:pt x="1304290" y="3343816"/>
                    <a:pt x="1294130" y="3307171"/>
                  </a:cubicBezTo>
                  <a:cubicBezTo>
                    <a:pt x="1304290" y="3340762"/>
                    <a:pt x="1314450" y="3377407"/>
                    <a:pt x="1303020" y="3398783"/>
                  </a:cubicBezTo>
                  <a:cubicBezTo>
                    <a:pt x="1294130" y="3414051"/>
                    <a:pt x="1287780" y="3432373"/>
                    <a:pt x="1281430" y="3447642"/>
                  </a:cubicBezTo>
                  <a:cubicBezTo>
                    <a:pt x="1276350" y="3462911"/>
                    <a:pt x="1272540" y="3478179"/>
                    <a:pt x="1271270" y="3490394"/>
                  </a:cubicBezTo>
                  <a:cubicBezTo>
                    <a:pt x="1268730" y="3502609"/>
                    <a:pt x="1267460" y="3511770"/>
                    <a:pt x="1267460" y="3517878"/>
                  </a:cubicBezTo>
                  <a:lnTo>
                    <a:pt x="1267460" y="3527039"/>
                  </a:lnTo>
                  <a:cubicBezTo>
                    <a:pt x="1249680" y="3563683"/>
                    <a:pt x="1220470" y="3618650"/>
                    <a:pt x="1195070" y="3667509"/>
                  </a:cubicBezTo>
                  <a:cubicBezTo>
                    <a:pt x="1188720" y="3679724"/>
                    <a:pt x="1182370" y="3691939"/>
                    <a:pt x="1176020" y="3701100"/>
                  </a:cubicBezTo>
                  <a:cubicBezTo>
                    <a:pt x="1169670" y="3710261"/>
                    <a:pt x="1164590" y="3719423"/>
                    <a:pt x="1159510" y="3728584"/>
                  </a:cubicBezTo>
                  <a:cubicBezTo>
                    <a:pt x="1149350" y="3740798"/>
                    <a:pt x="1141730" y="3749959"/>
                    <a:pt x="1137920" y="3743852"/>
                  </a:cubicBezTo>
                  <a:cubicBezTo>
                    <a:pt x="1134110" y="3792712"/>
                    <a:pt x="1118870" y="3804926"/>
                    <a:pt x="1103630" y="3820195"/>
                  </a:cubicBezTo>
                  <a:cubicBezTo>
                    <a:pt x="1088390" y="3835464"/>
                    <a:pt x="1073150" y="3853786"/>
                    <a:pt x="1069340" y="3896780"/>
                  </a:cubicBezTo>
                  <a:cubicBezTo>
                    <a:pt x="1046480" y="3872108"/>
                    <a:pt x="1029970" y="3817141"/>
                    <a:pt x="1012190" y="3774389"/>
                  </a:cubicBezTo>
                  <a:cubicBezTo>
                    <a:pt x="994410" y="3731637"/>
                    <a:pt x="976630" y="3701100"/>
                    <a:pt x="949960" y="3722476"/>
                  </a:cubicBezTo>
                  <a:cubicBezTo>
                    <a:pt x="927100" y="3749959"/>
                    <a:pt x="889000" y="3777443"/>
                    <a:pt x="844550" y="3804926"/>
                  </a:cubicBezTo>
                  <a:cubicBezTo>
                    <a:pt x="822960" y="3820195"/>
                    <a:pt x="798830" y="3832410"/>
                    <a:pt x="773430" y="3847678"/>
                  </a:cubicBezTo>
                  <a:lnTo>
                    <a:pt x="754380" y="3856840"/>
                  </a:lnTo>
                  <a:cubicBezTo>
                    <a:pt x="751840" y="3859893"/>
                    <a:pt x="748030" y="3859893"/>
                    <a:pt x="745490" y="3862947"/>
                  </a:cubicBezTo>
                  <a:lnTo>
                    <a:pt x="741680" y="3862947"/>
                  </a:lnTo>
                  <a:cubicBezTo>
                    <a:pt x="765810" y="3891700"/>
                    <a:pt x="640080" y="3740798"/>
                    <a:pt x="560070" y="3646133"/>
                  </a:cubicBezTo>
                  <a:cubicBezTo>
                    <a:pt x="551180" y="3643080"/>
                    <a:pt x="533400" y="3640026"/>
                    <a:pt x="518160" y="3643080"/>
                  </a:cubicBezTo>
                  <a:cubicBezTo>
                    <a:pt x="514350" y="3643080"/>
                    <a:pt x="509270" y="3646133"/>
                    <a:pt x="505460" y="3646133"/>
                  </a:cubicBezTo>
                  <a:lnTo>
                    <a:pt x="509270" y="3643080"/>
                  </a:lnTo>
                  <a:lnTo>
                    <a:pt x="506730" y="3643080"/>
                  </a:lnTo>
                  <a:cubicBezTo>
                    <a:pt x="499110" y="3640026"/>
                    <a:pt x="490220" y="3618650"/>
                    <a:pt x="485140" y="3594220"/>
                  </a:cubicBezTo>
                  <a:lnTo>
                    <a:pt x="481330" y="3575898"/>
                  </a:lnTo>
                  <a:cubicBezTo>
                    <a:pt x="481330" y="3594220"/>
                    <a:pt x="480060" y="3612543"/>
                    <a:pt x="480060" y="3636972"/>
                  </a:cubicBezTo>
                  <a:cubicBezTo>
                    <a:pt x="480060" y="3618650"/>
                    <a:pt x="481330" y="3597274"/>
                    <a:pt x="481330" y="3575898"/>
                  </a:cubicBezTo>
                  <a:cubicBezTo>
                    <a:pt x="480060" y="3566737"/>
                    <a:pt x="478790" y="3557575"/>
                    <a:pt x="477520" y="3551468"/>
                  </a:cubicBezTo>
                  <a:cubicBezTo>
                    <a:pt x="476250" y="3536200"/>
                    <a:pt x="474980" y="3514823"/>
                    <a:pt x="473710" y="3496501"/>
                  </a:cubicBezTo>
                  <a:cubicBezTo>
                    <a:pt x="469900" y="3420159"/>
                    <a:pt x="467360" y="3346869"/>
                    <a:pt x="463550" y="3279688"/>
                  </a:cubicBezTo>
                  <a:cubicBezTo>
                    <a:pt x="461010" y="3215560"/>
                    <a:pt x="458470" y="3163647"/>
                    <a:pt x="454660" y="3136163"/>
                  </a:cubicBezTo>
                  <a:cubicBezTo>
                    <a:pt x="462280" y="3105626"/>
                    <a:pt x="448310" y="2995692"/>
                    <a:pt x="426720" y="2879651"/>
                  </a:cubicBezTo>
                  <a:cubicBezTo>
                    <a:pt x="405130" y="2763610"/>
                    <a:pt x="375920" y="2641462"/>
                    <a:pt x="346710" y="2592602"/>
                  </a:cubicBezTo>
                  <a:cubicBezTo>
                    <a:pt x="367030" y="2522367"/>
                    <a:pt x="387350" y="2455185"/>
                    <a:pt x="373380" y="2430756"/>
                  </a:cubicBezTo>
                  <a:cubicBezTo>
                    <a:pt x="345440" y="2378842"/>
                    <a:pt x="303530" y="2442970"/>
                    <a:pt x="264160" y="2537635"/>
                  </a:cubicBezTo>
                  <a:cubicBezTo>
                    <a:pt x="224790" y="2632301"/>
                    <a:pt x="187960" y="2757503"/>
                    <a:pt x="162560" y="2824685"/>
                  </a:cubicBezTo>
                  <a:cubicBezTo>
                    <a:pt x="115570" y="2846061"/>
                    <a:pt x="71120" y="2687267"/>
                    <a:pt x="60960" y="2562065"/>
                  </a:cubicBezTo>
                  <a:cubicBezTo>
                    <a:pt x="60960" y="2562065"/>
                    <a:pt x="54610" y="2531528"/>
                    <a:pt x="45720" y="2482669"/>
                  </a:cubicBezTo>
                  <a:cubicBezTo>
                    <a:pt x="36830" y="2430756"/>
                    <a:pt x="25400" y="2360520"/>
                    <a:pt x="17780" y="2275016"/>
                  </a:cubicBezTo>
                  <a:cubicBezTo>
                    <a:pt x="1270" y="2107062"/>
                    <a:pt x="0" y="1884141"/>
                    <a:pt x="46990" y="1703972"/>
                  </a:cubicBezTo>
                  <a:cubicBezTo>
                    <a:pt x="93980" y="1523803"/>
                    <a:pt x="149860" y="1337526"/>
                    <a:pt x="215900" y="1157357"/>
                  </a:cubicBezTo>
                  <a:cubicBezTo>
                    <a:pt x="281940" y="977188"/>
                    <a:pt x="359410" y="800073"/>
                    <a:pt x="444500" y="641280"/>
                  </a:cubicBezTo>
                  <a:cubicBezTo>
                    <a:pt x="530860" y="482487"/>
                    <a:pt x="624840" y="345070"/>
                    <a:pt x="721360" y="235136"/>
                  </a:cubicBezTo>
                  <a:cubicBezTo>
                    <a:pt x="819150" y="125202"/>
                    <a:pt x="919480" y="45806"/>
                    <a:pt x="1017270" y="0"/>
                  </a:cubicBezTo>
                  <a:cubicBezTo>
                    <a:pt x="1043940" y="0"/>
                    <a:pt x="1083310" y="3054"/>
                    <a:pt x="1122680" y="12215"/>
                  </a:cubicBezTo>
                  <a:cubicBezTo>
                    <a:pt x="1141730" y="15269"/>
                    <a:pt x="1162050" y="21376"/>
                    <a:pt x="1179830" y="24430"/>
                  </a:cubicBezTo>
                  <a:cubicBezTo>
                    <a:pt x="1197610" y="27483"/>
                    <a:pt x="1214120" y="33591"/>
                    <a:pt x="1226820" y="36645"/>
                  </a:cubicBezTo>
                  <a:cubicBezTo>
                    <a:pt x="1325880" y="21376"/>
                    <a:pt x="1426210" y="21376"/>
                    <a:pt x="1527810" y="36645"/>
                  </a:cubicBezTo>
                  <a:cubicBezTo>
                    <a:pt x="1629410" y="51913"/>
                    <a:pt x="1727200" y="88558"/>
                    <a:pt x="1817370" y="134363"/>
                  </a:cubicBezTo>
                  <a:cubicBezTo>
                    <a:pt x="1998980" y="225975"/>
                    <a:pt x="2155190" y="360338"/>
                    <a:pt x="2289810" y="485540"/>
                  </a:cubicBezTo>
                  <a:cubicBezTo>
                    <a:pt x="2357120" y="549668"/>
                    <a:pt x="2420620" y="610743"/>
                    <a:pt x="2477770" y="668763"/>
                  </a:cubicBezTo>
                  <a:cubicBezTo>
                    <a:pt x="2531110" y="723730"/>
                    <a:pt x="2584450" y="775643"/>
                    <a:pt x="2637790" y="830610"/>
                  </a:cubicBezTo>
                  <a:cubicBezTo>
                    <a:pt x="2733040" y="925275"/>
                    <a:pt x="2814320" y="1001618"/>
                    <a:pt x="2881630" y="1062692"/>
                  </a:cubicBezTo>
                  <a:cubicBezTo>
                    <a:pt x="2895600" y="1062692"/>
                    <a:pt x="2910840" y="1062692"/>
                    <a:pt x="2923540" y="1059638"/>
                  </a:cubicBezTo>
                  <a:lnTo>
                    <a:pt x="2942590" y="1059638"/>
                  </a:lnTo>
                  <a:cubicBezTo>
                    <a:pt x="2947670" y="1059638"/>
                    <a:pt x="2954020" y="1062692"/>
                    <a:pt x="2957830" y="1065746"/>
                  </a:cubicBezTo>
                  <a:cubicBezTo>
                    <a:pt x="2966720" y="1071853"/>
                    <a:pt x="2974340" y="1084068"/>
                    <a:pt x="2978150" y="1102390"/>
                  </a:cubicBezTo>
                  <a:cubicBezTo>
                    <a:pt x="2984500" y="1126820"/>
                    <a:pt x="2990850" y="1148196"/>
                    <a:pt x="2998470" y="1172626"/>
                  </a:cubicBezTo>
                  <a:cubicBezTo>
                    <a:pt x="3006090" y="1194002"/>
                    <a:pt x="3013710" y="1212324"/>
                    <a:pt x="3021330" y="1230646"/>
                  </a:cubicBezTo>
                  <a:cubicBezTo>
                    <a:pt x="3036570" y="1264237"/>
                    <a:pt x="3054350" y="1291721"/>
                    <a:pt x="3073400" y="1303936"/>
                  </a:cubicBezTo>
                  <a:cubicBezTo>
                    <a:pt x="3110230" y="1331419"/>
                    <a:pt x="3152140" y="1313097"/>
                    <a:pt x="3183890" y="1242861"/>
                  </a:cubicBezTo>
                  <a:cubicBezTo>
                    <a:pt x="3201670" y="1316150"/>
                    <a:pt x="3227070" y="1331419"/>
                    <a:pt x="3252470" y="1337526"/>
                  </a:cubicBezTo>
                  <a:cubicBezTo>
                    <a:pt x="3266440" y="1325311"/>
                    <a:pt x="3280410" y="1306989"/>
                    <a:pt x="3294380" y="1282560"/>
                  </a:cubicBezTo>
                  <a:cubicBezTo>
                    <a:pt x="3298190" y="1276452"/>
                    <a:pt x="3300730" y="1270345"/>
                    <a:pt x="3304540" y="1264237"/>
                  </a:cubicBezTo>
                  <a:cubicBezTo>
                    <a:pt x="3308350" y="1258130"/>
                    <a:pt x="3309620" y="1252022"/>
                    <a:pt x="3312160" y="1245915"/>
                  </a:cubicBezTo>
                  <a:cubicBezTo>
                    <a:pt x="3317240" y="1233700"/>
                    <a:pt x="3322320" y="1221485"/>
                    <a:pt x="3326130" y="1209270"/>
                  </a:cubicBezTo>
                  <a:cubicBezTo>
                    <a:pt x="3343910" y="1157357"/>
                    <a:pt x="3355340" y="1096283"/>
                    <a:pt x="3364230" y="1056585"/>
                  </a:cubicBezTo>
                  <a:cubicBezTo>
                    <a:pt x="3365500" y="1062692"/>
                    <a:pt x="3366770" y="1068800"/>
                    <a:pt x="3366770" y="1074907"/>
                  </a:cubicBezTo>
                  <a:cubicBezTo>
                    <a:pt x="3366770" y="1081014"/>
                    <a:pt x="3368040" y="1087122"/>
                    <a:pt x="3368040" y="1090176"/>
                  </a:cubicBezTo>
                  <a:cubicBezTo>
                    <a:pt x="3368040" y="1099337"/>
                    <a:pt x="3368040" y="1111552"/>
                    <a:pt x="3366770" y="1120713"/>
                  </a:cubicBezTo>
                  <a:cubicBezTo>
                    <a:pt x="3364230" y="1139035"/>
                    <a:pt x="3360420" y="1154303"/>
                    <a:pt x="3355340" y="1169572"/>
                  </a:cubicBezTo>
                  <a:cubicBezTo>
                    <a:pt x="3357880" y="1197056"/>
                    <a:pt x="3373120" y="1203163"/>
                    <a:pt x="3388360" y="1203163"/>
                  </a:cubicBezTo>
                  <a:cubicBezTo>
                    <a:pt x="3403600" y="1206217"/>
                    <a:pt x="3420110" y="1203163"/>
                    <a:pt x="3422650" y="1233700"/>
                  </a:cubicBezTo>
                  <a:cubicBezTo>
                    <a:pt x="3418840" y="1282560"/>
                    <a:pt x="3403600" y="1334473"/>
                    <a:pt x="3383280" y="1371117"/>
                  </a:cubicBezTo>
                  <a:cubicBezTo>
                    <a:pt x="3364230" y="1407762"/>
                    <a:pt x="3340100" y="1447460"/>
                    <a:pt x="3322320" y="1477997"/>
                  </a:cubicBezTo>
                  <a:lnTo>
                    <a:pt x="3343910" y="1545179"/>
                  </a:lnTo>
                  <a:cubicBezTo>
                    <a:pt x="3357880" y="1520749"/>
                    <a:pt x="3370580" y="1493266"/>
                    <a:pt x="3382010" y="1468836"/>
                  </a:cubicBezTo>
                  <a:cubicBezTo>
                    <a:pt x="3392170" y="1444406"/>
                    <a:pt x="3402330" y="1423030"/>
                    <a:pt x="3411220" y="1398600"/>
                  </a:cubicBezTo>
                  <a:cubicBezTo>
                    <a:pt x="3429000" y="1349741"/>
                    <a:pt x="3446780" y="1300882"/>
                    <a:pt x="3463290" y="1236754"/>
                  </a:cubicBezTo>
                  <a:cubicBezTo>
                    <a:pt x="3487420" y="1184841"/>
                    <a:pt x="3510280" y="1157357"/>
                    <a:pt x="3530600" y="1151250"/>
                  </a:cubicBezTo>
                  <a:cubicBezTo>
                    <a:pt x="3550920" y="1142089"/>
                    <a:pt x="3567430" y="1154303"/>
                    <a:pt x="3571240" y="1190948"/>
                  </a:cubicBezTo>
                  <a:cubicBezTo>
                    <a:pt x="3569970" y="1316150"/>
                    <a:pt x="3540760" y="1450514"/>
                    <a:pt x="3500120" y="1560447"/>
                  </a:cubicBezTo>
                  <a:cubicBezTo>
                    <a:pt x="3459480" y="1667327"/>
                    <a:pt x="3407410" y="1755885"/>
                    <a:pt x="3361690" y="1826120"/>
                  </a:cubicBezTo>
                  <a:cubicBezTo>
                    <a:pt x="3384550" y="1789476"/>
                    <a:pt x="3394710" y="1823067"/>
                    <a:pt x="3404870" y="1859711"/>
                  </a:cubicBezTo>
                  <a:cubicBezTo>
                    <a:pt x="3416300" y="1841389"/>
                    <a:pt x="3364230" y="1933000"/>
                    <a:pt x="3293110" y="2018504"/>
                  </a:cubicBezTo>
                  <a:cubicBezTo>
                    <a:pt x="3221990" y="2100955"/>
                    <a:pt x="3145790" y="2162029"/>
                    <a:pt x="3060700" y="2192566"/>
                  </a:cubicBezTo>
                  <a:lnTo>
                    <a:pt x="3065780" y="2278070"/>
                  </a:lnTo>
                  <a:cubicBezTo>
                    <a:pt x="3086100" y="2271962"/>
                    <a:pt x="3105150" y="2262801"/>
                    <a:pt x="3125470" y="2250586"/>
                  </a:cubicBezTo>
                  <a:cubicBezTo>
                    <a:pt x="3129280" y="2293339"/>
                    <a:pt x="3136900" y="2375789"/>
                    <a:pt x="3140710" y="2415487"/>
                  </a:cubicBezTo>
                  <a:cubicBezTo>
                    <a:pt x="3121660" y="2430756"/>
                    <a:pt x="3098800" y="2446024"/>
                    <a:pt x="3073400" y="2458239"/>
                  </a:cubicBezTo>
                  <a:cubicBezTo>
                    <a:pt x="3048000" y="2473508"/>
                    <a:pt x="3021330" y="2479615"/>
                    <a:pt x="2994660" y="2488776"/>
                  </a:cubicBezTo>
                  <a:cubicBezTo>
                    <a:pt x="2938780" y="2504045"/>
                    <a:pt x="2881630" y="2510152"/>
                    <a:pt x="2830830" y="2516260"/>
                  </a:cubicBezTo>
                  <a:cubicBezTo>
                    <a:pt x="2805430" y="2519313"/>
                    <a:pt x="2781300" y="2522367"/>
                    <a:pt x="2760980" y="2528475"/>
                  </a:cubicBezTo>
                  <a:cubicBezTo>
                    <a:pt x="2750820" y="2531528"/>
                    <a:pt x="2740660" y="2534582"/>
                    <a:pt x="2731770" y="2540689"/>
                  </a:cubicBezTo>
                  <a:cubicBezTo>
                    <a:pt x="2722880" y="2543743"/>
                    <a:pt x="2713990" y="2549850"/>
                    <a:pt x="2707640" y="2559012"/>
                  </a:cubicBezTo>
                  <a:cubicBezTo>
                    <a:pt x="2678430" y="2586495"/>
                    <a:pt x="2664460" y="2635354"/>
                    <a:pt x="2674620" y="2714751"/>
                  </a:cubicBezTo>
                  <a:cubicBezTo>
                    <a:pt x="2697480" y="2723912"/>
                    <a:pt x="2719070" y="2733073"/>
                    <a:pt x="2741930" y="2739180"/>
                  </a:cubicBezTo>
                  <a:cubicBezTo>
                    <a:pt x="2739390" y="2781933"/>
                    <a:pt x="2734310" y="2864383"/>
                    <a:pt x="2734310" y="2864383"/>
                  </a:cubicBezTo>
                  <a:cubicBezTo>
                    <a:pt x="2802890" y="2907135"/>
                    <a:pt x="2885440" y="2943779"/>
                    <a:pt x="2971800" y="2959048"/>
                  </a:cubicBezTo>
                  <a:lnTo>
                    <a:pt x="3004820" y="2962102"/>
                  </a:lnTo>
                  <a:lnTo>
                    <a:pt x="3070860" y="2962102"/>
                  </a:lnTo>
                  <a:cubicBezTo>
                    <a:pt x="3082290" y="2962102"/>
                    <a:pt x="3092450" y="2959048"/>
                    <a:pt x="3103880" y="2959048"/>
                  </a:cubicBezTo>
                  <a:cubicBezTo>
                    <a:pt x="3147060" y="2955994"/>
                    <a:pt x="3191510" y="2943779"/>
                    <a:pt x="3232150" y="2928511"/>
                  </a:cubicBezTo>
                  <a:cubicBezTo>
                    <a:pt x="3232150" y="2928511"/>
                    <a:pt x="3241040" y="3010961"/>
                    <a:pt x="3246120" y="3050659"/>
                  </a:cubicBezTo>
                  <a:cubicBezTo>
                    <a:pt x="3205480" y="3075089"/>
                    <a:pt x="3162300" y="3099519"/>
                    <a:pt x="3120390" y="3111734"/>
                  </a:cubicBezTo>
                  <a:cubicBezTo>
                    <a:pt x="3152140" y="3102572"/>
                    <a:pt x="3178810" y="3096465"/>
                    <a:pt x="3201670" y="3096465"/>
                  </a:cubicBezTo>
                  <a:cubicBezTo>
                    <a:pt x="3213100" y="3096465"/>
                    <a:pt x="3224530" y="3096465"/>
                    <a:pt x="3234690" y="3099519"/>
                  </a:cubicBezTo>
                  <a:cubicBezTo>
                    <a:pt x="3244850" y="3102572"/>
                    <a:pt x="3253740" y="3105626"/>
                    <a:pt x="3263900" y="3108680"/>
                  </a:cubicBezTo>
                  <a:cubicBezTo>
                    <a:pt x="3281680" y="3117841"/>
                    <a:pt x="3296920" y="3123948"/>
                    <a:pt x="3312160" y="3133110"/>
                  </a:cubicBezTo>
                  <a:cubicBezTo>
                    <a:pt x="3326130" y="3142271"/>
                    <a:pt x="3338830" y="3148378"/>
                    <a:pt x="3351530" y="3148378"/>
                  </a:cubicBezTo>
                  <a:cubicBezTo>
                    <a:pt x="3426460" y="3175862"/>
                    <a:pt x="3540760" y="3090357"/>
                    <a:pt x="3655060" y="2916296"/>
                  </a:cubicBezTo>
                  <a:cubicBezTo>
                    <a:pt x="3684270" y="2873544"/>
                    <a:pt x="3712210" y="2824685"/>
                    <a:pt x="3740150" y="2772771"/>
                  </a:cubicBezTo>
                  <a:cubicBezTo>
                    <a:pt x="3754120" y="2748342"/>
                    <a:pt x="3768090" y="2720858"/>
                    <a:pt x="3782060" y="2693375"/>
                  </a:cubicBezTo>
                  <a:cubicBezTo>
                    <a:pt x="3788410" y="2678106"/>
                    <a:pt x="3796030" y="2665892"/>
                    <a:pt x="3802380" y="2650623"/>
                  </a:cubicBezTo>
                  <a:cubicBezTo>
                    <a:pt x="3808730" y="2635354"/>
                    <a:pt x="3816350" y="2623139"/>
                    <a:pt x="3823970" y="2604817"/>
                  </a:cubicBezTo>
                  <a:cubicBezTo>
                    <a:pt x="3884930" y="2473508"/>
                    <a:pt x="3939540" y="2326929"/>
                    <a:pt x="3990340" y="2171190"/>
                  </a:cubicBezTo>
                  <a:cubicBezTo>
                    <a:pt x="3997960" y="2143706"/>
                    <a:pt x="4005580" y="2125384"/>
                    <a:pt x="4013200" y="2116223"/>
                  </a:cubicBezTo>
                  <a:cubicBezTo>
                    <a:pt x="4020820" y="2104008"/>
                    <a:pt x="4027170" y="2100955"/>
                    <a:pt x="4033520" y="2100955"/>
                  </a:cubicBezTo>
                  <a:cubicBezTo>
                    <a:pt x="4046220" y="2100955"/>
                    <a:pt x="4057650" y="2116223"/>
                    <a:pt x="4065270" y="2128438"/>
                  </a:cubicBezTo>
                  <a:cubicBezTo>
                    <a:pt x="4093210" y="2003236"/>
                    <a:pt x="4117340" y="1878033"/>
                    <a:pt x="4140200" y="1749777"/>
                  </a:cubicBezTo>
                  <a:cubicBezTo>
                    <a:pt x="4145280" y="1716187"/>
                    <a:pt x="4151630" y="1682596"/>
                    <a:pt x="4156710" y="1649005"/>
                  </a:cubicBezTo>
                  <a:cubicBezTo>
                    <a:pt x="4159250" y="1633737"/>
                    <a:pt x="4161790" y="1615414"/>
                    <a:pt x="4164330" y="1600146"/>
                  </a:cubicBezTo>
                  <a:cubicBezTo>
                    <a:pt x="4166870" y="1581823"/>
                    <a:pt x="4169410" y="1566555"/>
                    <a:pt x="4171950" y="1548233"/>
                  </a:cubicBezTo>
                  <a:cubicBezTo>
                    <a:pt x="4177030" y="1511588"/>
                    <a:pt x="4182110" y="1477997"/>
                    <a:pt x="4187190" y="1444406"/>
                  </a:cubicBezTo>
                  <a:cubicBezTo>
                    <a:pt x="4192270" y="1407762"/>
                    <a:pt x="4196080" y="1371117"/>
                    <a:pt x="4199890" y="1331419"/>
                  </a:cubicBezTo>
                  <a:lnTo>
                    <a:pt x="4206240" y="1273398"/>
                  </a:lnTo>
                  <a:cubicBezTo>
                    <a:pt x="4208780" y="1255076"/>
                    <a:pt x="4210050" y="1233700"/>
                    <a:pt x="4211320" y="1212324"/>
                  </a:cubicBezTo>
                  <a:cubicBezTo>
                    <a:pt x="4215130" y="1172626"/>
                    <a:pt x="4217670" y="1132928"/>
                    <a:pt x="4220210" y="1090176"/>
                  </a:cubicBezTo>
                  <a:cubicBezTo>
                    <a:pt x="4222750" y="1059638"/>
                    <a:pt x="4239260" y="1401654"/>
                    <a:pt x="4235450" y="1447460"/>
                  </a:cubicBezTo>
                  <a:close/>
                  <a:moveTo>
                    <a:pt x="543560" y="3615596"/>
                  </a:moveTo>
                  <a:lnTo>
                    <a:pt x="497840" y="3560629"/>
                  </a:lnTo>
                  <a:cubicBezTo>
                    <a:pt x="500380" y="3563683"/>
                    <a:pt x="513080" y="3578952"/>
                    <a:pt x="542290" y="3612543"/>
                  </a:cubicBezTo>
                  <a:cubicBezTo>
                    <a:pt x="543560" y="3612543"/>
                    <a:pt x="543560" y="3612543"/>
                    <a:pt x="543560" y="3615596"/>
                  </a:cubicBezTo>
                  <a:close/>
                  <a:moveTo>
                    <a:pt x="495300" y="3643080"/>
                  </a:moveTo>
                  <a:cubicBezTo>
                    <a:pt x="492760" y="3646133"/>
                    <a:pt x="491490" y="3646133"/>
                    <a:pt x="490220" y="3646133"/>
                  </a:cubicBezTo>
                  <a:cubicBezTo>
                    <a:pt x="488950" y="3646133"/>
                    <a:pt x="488950" y="3649187"/>
                    <a:pt x="487680" y="3649187"/>
                  </a:cubicBezTo>
                  <a:cubicBezTo>
                    <a:pt x="492760" y="3643080"/>
                    <a:pt x="499110" y="3640026"/>
                    <a:pt x="505460" y="3636972"/>
                  </a:cubicBezTo>
                  <a:lnTo>
                    <a:pt x="501650" y="3636972"/>
                  </a:lnTo>
                  <a:cubicBezTo>
                    <a:pt x="500380" y="3640026"/>
                    <a:pt x="497840" y="3640026"/>
                    <a:pt x="495300" y="3643080"/>
                  </a:cubicBezTo>
                  <a:close/>
                  <a:moveTo>
                    <a:pt x="480060" y="3661402"/>
                  </a:moveTo>
                  <a:lnTo>
                    <a:pt x="480060" y="3640026"/>
                  </a:lnTo>
                  <a:lnTo>
                    <a:pt x="480060" y="3655295"/>
                  </a:lnTo>
                  <a:lnTo>
                    <a:pt x="480060" y="3649187"/>
                  </a:lnTo>
                  <a:lnTo>
                    <a:pt x="480060" y="3661402"/>
                  </a:lnTo>
                  <a:cubicBezTo>
                    <a:pt x="480060" y="3664456"/>
                    <a:pt x="478790" y="3664456"/>
                    <a:pt x="480060" y="3661402"/>
                  </a:cubicBezTo>
                  <a:cubicBezTo>
                    <a:pt x="478790" y="3664456"/>
                    <a:pt x="480060" y="3664456"/>
                    <a:pt x="480060" y="3661402"/>
                  </a:cubicBezTo>
                  <a:cubicBezTo>
                    <a:pt x="478790" y="3691939"/>
                    <a:pt x="478790" y="3713315"/>
                    <a:pt x="478790" y="3719423"/>
                  </a:cubicBezTo>
                  <a:cubicBezTo>
                    <a:pt x="478790" y="3716369"/>
                    <a:pt x="478790" y="3698046"/>
                    <a:pt x="480060" y="3661402"/>
                  </a:cubicBezTo>
                  <a:cubicBezTo>
                    <a:pt x="480060" y="3661402"/>
                    <a:pt x="481330" y="3658348"/>
                    <a:pt x="482600" y="3658348"/>
                  </a:cubicBezTo>
                  <a:lnTo>
                    <a:pt x="483870" y="3658348"/>
                  </a:lnTo>
                  <a:cubicBezTo>
                    <a:pt x="481330" y="3658348"/>
                    <a:pt x="480060" y="3661402"/>
                    <a:pt x="480060" y="3661402"/>
                  </a:cubicBezTo>
                  <a:close/>
                </a:path>
              </a:pathLst>
            </a:custGeom>
            <a:blipFill>
              <a:blip r:embed="rId9"/>
              <a:stretch>
                <a:fillRect l="0" t="-1617" r="-504" b="-7447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9913909" y="7979881"/>
            <a:ext cx="1485365" cy="1680969"/>
          </a:xfrm>
          <a:custGeom>
            <a:avLst/>
            <a:gdLst/>
            <a:ahLst/>
            <a:cxnLst/>
            <a:rect r="r" b="b" t="t" l="l"/>
            <a:pathLst>
              <a:path h="1680969" w="1485365">
                <a:moveTo>
                  <a:pt x="0" y="0"/>
                </a:moveTo>
                <a:lnTo>
                  <a:pt x="1485365" y="0"/>
                </a:lnTo>
                <a:lnTo>
                  <a:pt x="1485365" y="1680969"/>
                </a:lnTo>
                <a:lnTo>
                  <a:pt x="0" y="16809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4972908">
            <a:off x="16421782" y="213121"/>
            <a:ext cx="1880789" cy="1631157"/>
          </a:xfrm>
          <a:custGeom>
            <a:avLst/>
            <a:gdLst/>
            <a:ahLst/>
            <a:cxnLst/>
            <a:rect r="r" b="b" t="t" l="l"/>
            <a:pathLst>
              <a:path h="1631157" w="1880789">
                <a:moveTo>
                  <a:pt x="0" y="0"/>
                </a:moveTo>
                <a:lnTo>
                  <a:pt x="1880790" y="0"/>
                </a:lnTo>
                <a:lnTo>
                  <a:pt x="1880790" y="1631158"/>
                </a:lnTo>
                <a:lnTo>
                  <a:pt x="0" y="16311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715391" y="9614548"/>
            <a:ext cx="2130401" cy="445448"/>
          </a:xfrm>
          <a:custGeom>
            <a:avLst/>
            <a:gdLst/>
            <a:ahLst/>
            <a:cxnLst/>
            <a:rect r="r" b="b" t="t" l="l"/>
            <a:pathLst>
              <a:path h="445448" w="2130401">
                <a:moveTo>
                  <a:pt x="0" y="0"/>
                </a:moveTo>
                <a:lnTo>
                  <a:pt x="2130401" y="0"/>
                </a:lnTo>
                <a:lnTo>
                  <a:pt x="2130401" y="445448"/>
                </a:lnTo>
                <a:lnTo>
                  <a:pt x="0" y="4454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306318">
            <a:off x="345848" y="542427"/>
            <a:ext cx="12400249" cy="4689549"/>
          </a:xfrm>
          <a:custGeom>
            <a:avLst/>
            <a:gdLst/>
            <a:ahLst/>
            <a:cxnLst/>
            <a:rect r="r" b="b" t="t" l="l"/>
            <a:pathLst>
              <a:path h="4689549" w="12400249">
                <a:moveTo>
                  <a:pt x="0" y="0"/>
                </a:moveTo>
                <a:lnTo>
                  <a:pt x="12400249" y="0"/>
                </a:lnTo>
                <a:lnTo>
                  <a:pt x="12400249" y="4689548"/>
                </a:lnTo>
                <a:lnTo>
                  <a:pt x="0" y="46895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042725" y="1037444"/>
            <a:ext cx="8464413" cy="34137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29"/>
              </a:lnSpc>
            </a:pPr>
            <a:r>
              <a:rPr lang="en-US" sz="32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Bazen çocukları devesine bindirir, </a:t>
            </a:r>
          </a:p>
          <a:p>
            <a:pPr algn="ctr">
              <a:lnSpc>
                <a:spcPts val="6929"/>
              </a:lnSpc>
            </a:pPr>
            <a:r>
              <a:rPr lang="en-US" sz="32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bazen de omuzunda taşırdı.</a:t>
            </a:r>
          </a:p>
          <a:p>
            <a:pPr algn="ctr">
              <a:lnSpc>
                <a:spcPts val="6929"/>
              </a:lnSpc>
            </a:pPr>
            <a:r>
              <a:rPr lang="en-US" sz="32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Onların yanaklarını okşar, </a:t>
            </a:r>
          </a:p>
          <a:p>
            <a:pPr algn="ctr">
              <a:lnSpc>
                <a:spcPts val="6929"/>
              </a:lnSpc>
            </a:pPr>
            <a:r>
              <a:rPr lang="en-US" sz="32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onlarla şakalaşırdı.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1056635" y="3883289"/>
            <a:ext cx="6832392" cy="6287137"/>
            <a:chOff x="0" y="0"/>
            <a:chExt cx="4227830" cy="389043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-7620" y="0"/>
              <a:ext cx="4239260" cy="3896780"/>
            </a:xfrm>
            <a:custGeom>
              <a:avLst/>
              <a:gdLst/>
              <a:ahLst/>
              <a:cxnLst/>
              <a:rect r="r" b="b" t="t" l="l"/>
              <a:pathLst>
                <a:path h="3896780" w="4239260">
                  <a:moveTo>
                    <a:pt x="480060" y="3627811"/>
                  </a:moveTo>
                  <a:lnTo>
                    <a:pt x="480060" y="3643080"/>
                  </a:lnTo>
                  <a:lnTo>
                    <a:pt x="480060" y="3627811"/>
                  </a:lnTo>
                  <a:close/>
                  <a:moveTo>
                    <a:pt x="480060" y="3646133"/>
                  </a:moveTo>
                  <a:lnTo>
                    <a:pt x="480060" y="3643080"/>
                  </a:lnTo>
                  <a:lnTo>
                    <a:pt x="480060" y="3646133"/>
                  </a:lnTo>
                  <a:close/>
                  <a:moveTo>
                    <a:pt x="487680" y="3649187"/>
                  </a:moveTo>
                  <a:cubicBezTo>
                    <a:pt x="485140" y="3652241"/>
                    <a:pt x="483870" y="3655295"/>
                    <a:pt x="482600" y="3655295"/>
                  </a:cubicBezTo>
                  <a:cubicBezTo>
                    <a:pt x="483870" y="3655295"/>
                    <a:pt x="485140" y="3652241"/>
                    <a:pt x="487680" y="3649187"/>
                  </a:cubicBezTo>
                  <a:close/>
                  <a:moveTo>
                    <a:pt x="478790" y="3658348"/>
                  </a:moveTo>
                  <a:lnTo>
                    <a:pt x="478790" y="3661402"/>
                  </a:lnTo>
                  <a:cubicBezTo>
                    <a:pt x="478790" y="3664456"/>
                    <a:pt x="478790" y="3664456"/>
                    <a:pt x="477520" y="3667509"/>
                  </a:cubicBezTo>
                  <a:lnTo>
                    <a:pt x="478790" y="3664456"/>
                  </a:lnTo>
                  <a:cubicBezTo>
                    <a:pt x="477520" y="3667509"/>
                    <a:pt x="478790" y="3667509"/>
                    <a:pt x="478790" y="3658348"/>
                  </a:cubicBezTo>
                  <a:close/>
                  <a:moveTo>
                    <a:pt x="4235450" y="1447460"/>
                  </a:moveTo>
                  <a:cubicBezTo>
                    <a:pt x="4234180" y="1471890"/>
                    <a:pt x="4231640" y="1493266"/>
                    <a:pt x="4229100" y="1514642"/>
                  </a:cubicBezTo>
                  <a:lnTo>
                    <a:pt x="4221480" y="1578770"/>
                  </a:lnTo>
                  <a:lnTo>
                    <a:pt x="4213860" y="1642898"/>
                  </a:lnTo>
                  <a:cubicBezTo>
                    <a:pt x="4211320" y="1664274"/>
                    <a:pt x="4208780" y="1682596"/>
                    <a:pt x="4206240" y="1703972"/>
                  </a:cubicBezTo>
                  <a:cubicBezTo>
                    <a:pt x="4201160" y="1743670"/>
                    <a:pt x="4194810" y="1783368"/>
                    <a:pt x="4188460" y="1823067"/>
                  </a:cubicBezTo>
                  <a:cubicBezTo>
                    <a:pt x="4182110" y="1859711"/>
                    <a:pt x="4175760" y="1896356"/>
                    <a:pt x="4168140" y="1933000"/>
                  </a:cubicBezTo>
                  <a:cubicBezTo>
                    <a:pt x="4161790" y="1969645"/>
                    <a:pt x="4154170" y="2003236"/>
                    <a:pt x="4146550" y="2039880"/>
                  </a:cubicBezTo>
                  <a:cubicBezTo>
                    <a:pt x="4138930" y="2073471"/>
                    <a:pt x="4131310" y="2110116"/>
                    <a:pt x="4123690" y="2140653"/>
                  </a:cubicBezTo>
                  <a:cubicBezTo>
                    <a:pt x="4108450" y="2204781"/>
                    <a:pt x="4091940" y="2268909"/>
                    <a:pt x="4074160" y="2326929"/>
                  </a:cubicBezTo>
                  <a:cubicBezTo>
                    <a:pt x="4039870" y="2446024"/>
                    <a:pt x="4003040" y="2555958"/>
                    <a:pt x="3962400" y="2656730"/>
                  </a:cubicBezTo>
                  <a:cubicBezTo>
                    <a:pt x="3952240" y="2681160"/>
                    <a:pt x="3942080" y="2705590"/>
                    <a:pt x="3931920" y="2733073"/>
                  </a:cubicBezTo>
                  <a:lnTo>
                    <a:pt x="3900170" y="2806362"/>
                  </a:lnTo>
                  <a:cubicBezTo>
                    <a:pt x="3895090" y="2818577"/>
                    <a:pt x="3888740" y="2830792"/>
                    <a:pt x="3884930" y="2839953"/>
                  </a:cubicBezTo>
                  <a:lnTo>
                    <a:pt x="3869690" y="2870490"/>
                  </a:lnTo>
                  <a:cubicBezTo>
                    <a:pt x="3859530" y="2891866"/>
                    <a:pt x="3850640" y="2910189"/>
                    <a:pt x="3840480" y="2928511"/>
                  </a:cubicBezTo>
                  <a:cubicBezTo>
                    <a:pt x="3760470" y="3081196"/>
                    <a:pt x="3674110" y="3212506"/>
                    <a:pt x="3583940" y="3322440"/>
                  </a:cubicBezTo>
                  <a:cubicBezTo>
                    <a:pt x="3538220" y="3377407"/>
                    <a:pt x="3492500" y="3426266"/>
                    <a:pt x="3445510" y="3469018"/>
                  </a:cubicBezTo>
                  <a:cubicBezTo>
                    <a:pt x="3398520" y="3511770"/>
                    <a:pt x="3350260" y="3548415"/>
                    <a:pt x="3300730" y="3582005"/>
                  </a:cubicBezTo>
                  <a:cubicBezTo>
                    <a:pt x="3276600" y="3597274"/>
                    <a:pt x="3251200" y="3612543"/>
                    <a:pt x="3227070" y="3624757"/>
                  </a:cubicBezTo>
                  <a:lnTo>
                    <a:pt x="3188970" y="3643080"/>
                  </a:lnTo>
                  <a:lnTo>
                    <a:pt x="3152140" y="3658348"/>
                  </a:lnTo>
                  <a:cubicBezTo>
                    <a:pt x="3128010" y="3667509"/>
                    <a:pt x="3102610" y="3676671"/>
                    <a:pt x="3078480" y="3682778"/>
                  </a:cubicBezTo>
                  <a:cubicBezTo>
                    <a:pt x="3054350" y="3688885"/>
                    <a:pt x="3028950" y="3698046"/>
                    <a:pt x="3006090" y="3701100"/>
                  </a:cubicBezTo>
                  <a:cubicBezTo>
                    <a:pt x="2909570" y="3719423"/>
                    <a:pt x="2816860" y="3719423"/>
                    <a:pt x="2729230" y="3710261"/>
                  </a:cubicBezTo>
                  <a:cubicBezTo>
                    <a:pt x="2641600" y="3701100"/>
                    <a:pt x="2557780" y="3682778"/>
                    <a:pt x="2479040" y="3667509"/>
                  </a:cubicBezTo>
                  <a:cubicBezTo>
                    <a:pt x="2459990" y="3658348"/>
                    <a:pt x="2447290" y="3658348"/>
                    <a:pt x="2438400" y="3664456"/>
                  </a:cubicBezTo>
                  <a:cubicBezTo>
                    <a:pt x="2429510" y="3670563"/>
                    <a:pt x="2423160" y="3682778"/>
                    <a:pt x="2416810" y="3694993"/>
                  </a:cubicBezTo>
                  <a:cubicBezTo>
                    <a:pt x="2404110" y="3719423"/>
                    <a:pt x="2391410" y="3746906"/>
                    <a:pt x="2354580" y="3722476"/>
                  </a:cubicBezTo>
                  <a:lnTo>
                    <a:pt x="2326640" y="3704154"/>
                  </a:lnTo>
                  <a:lnTo>
                    <a:pt x="2299970" y="3685832"/>
                  </a:lnTo>
                  <a:cubicBezTo>
                    <a:pt x="2282190" y="3673617"/>
                    <a:pt x="2264410" y="3661402"/>
                    <a:pt x="2247900" y="3649187"/>
                  </a:cubicBezTo>
                  <a:cubicBezTo>
                    <a:pt x="2272030" y="3756067"/>
                    <a:pt x="2227580" y="3811034"/>
                    <a:pt x="2193290" y="3786604"/>
                  </a:cubicBezTo>
                  <a:cubicBezTo>
                    <a:pt x="2174240" y="3777443"/>
                    <a:pt x="2155190" y="3768282"/>
                    <a:pt x="2134870" y="3759121"/>
                  </a:cubicBezTo>
                  <a:cubicBezTo>
                    <a:pt x="2115820" y="3749959"/>
                    <a:pt x="2098040" y="3740798"/>
                    <a:pt x="2078990" y="3731637"/>
                  </a:cubicBezTo>
                  <a:lnTo>
                    <a:pt x="1976120" y="3676671"/>
                  </a:lnTo>
                  <a:cubicBezTo>
                    <a:pt x="1911350" y="3643080"/>
                    <a:pt x="1852930" y="3609489"/>
                    <a:pt x="1803400" y="3582005"/>
                  </a:cubicBezTo>
                  <a:cubicBezTo>
                    <a:pt x="1753870" y="3551468"/>
                    <a:pt x="1714500" y="3527039"/>
                    <a:pt x="1682750" y="3496501"/>
                  </a:cubicBezTo>
                  <a:cubicBezTo>
                    <a:pt x="1651000" y="3465964"/>
                    <a:pt x="1629410" y="3435427"/>
                    <a:pt x="1610360" y="3389621"/>
                  </a:cubicBezTo>
                  <a:cubicBezTo>
                    <a:pt x="1602740" y="3377407"/>
                    <a:pt x="1597660" y="3368246"/>
                    <a:pt x="1590040" y="3356031"/>
                  </a:cubicBezTo>
                  <a:cubicBezTo>
                    <a:pt x="1583690" y="3346869"/>
                    <a:pt x="1577340" y="3337708"/>
                    <a:pt x="1570990" y="3331601"/>
                  </a:cubicBezTo>
                  <a:cubicBezTo>
                    <a:pt x="1557020" y="3319386"/>
                    <a:pt x="1539240" y="3313279"/>
                    <a:pt x="1518920" y="3325494"/>
                  </a:cubicBezTo>
                  <a:cubicBezTo>
                    <a:pt x="1522730" y="3368246"/>
                    <a:pt x="1518920" y="3371299"/>
                    <a:pt x="1512570" y="3380460"/>
                  </a:cubicBezTo>
                  <a:cubicBezTo>
                    <a:pt x="1507490" y="3389621"/>
                    <a:pt x="1501140" y="3404890"/>
                    <a:pt x="1493520" y="3389621"/>
                  </a:cubicBezTo>
                  <a:cubicBezTo>
                    <a:pt x="1488440" y="3349923"/>
                    <a:pt x="1488440" y="3349923"/>
                    <a:pt x="1482090" y="3310225"/>
                  </a:cubicBezTo>
                  <a:cubicBezTo>
                    <a:pt x="1479550" y="3288849"/>
                    <a:pt x="1474470" y="3282741"/>
                    <a:pt x="1469390" y="3282741"/>
                  </a:cubicBezTo>
                  <a:cubicBezTo>
                    <a:pt x="1464310" y="3279688"/>
                    <a:pt x="1457960" y="3285795"/>
                    <a:pt x="1452880" y="3291903"/>
                  </a:cubicBezTo>
                  <a:lnTo>
                    <a:pt x="1440180" y="3212506"/>
                  </a:lnTo>
                  <a:cubicBezTo>
                    <a:pt x="1435100" y="3227775"/>
                    <a:pt x="1430020" y="3236936"/>
                    <a:pt x="1423670" y="3243043"/>
                  </a:cubicBezTo>
                  <a:cubicBezTo>
                    <a:pt x="1417320" y="3249151"/>
                    <a:pt x="1409700" y="3252204"/>
                    <a:pt x="1403350" y="3258312"/>
                  </a:cubicBezTo>
                  <a:cubicBezTo>
                    <a:pt x="1397000" y="3264419"/>
                    <a:pt x="1389380" y="3270527"/>
                    <a:pt x="1384300" y="3282741"/>
                  </a:cubicBezTo>
                  <a:cubicBezTo>
                    <a:pt x="1379220" y="3294956"/>
                    <a:pt x="1363980" y="3304118"/>
                    <a:pt x="1355090" y="3264419"/>
                  </a:cubicBezTo>
                  <a:cubicBezTo>
                    <a:pt x="1353820" y="3279688"/>
                    <a:pt x="1351280" y="3285795"/>
                    <a:pt x="1346200" y="3291903"/>
                  </a:cubicBezTo>
                  <a:cubicBezTo>
                    <a:pt x="1342390" y="3298010"/>
                    <a:pt x="1336040" y="3301064"/>
                    <a:pt x="1330960" y="3307171"/>
                  </a:cubicBezTo>
                  <a:cubicBezTo>
                    <a:pt x="1320800" y="3316332"/>
                    <a:pt x="1310640" y="3334655"/>
                    <a:pt x="1314450" y="3377407"/>
                  </a:cubicBezTo>
                  <a:cubicBezTo>
                    <a:pt x="1304290" y="3343816"/>
                    <a:pt x="1304290" y="3343816"/>
                    <a:pt x="1294130" y="3307171"/>
                  </a:cubicBezTo>
                  <a:cubicBezTo>
                    <a:pt x="1304290" y="3340762"/>
                    <a:pt x="1314450" y="3377407"/>
                    <a:pt x="1303020" y="3398783"/>
                  </a:cubicBezTo>
                  <a:cubicBezTo>
                    <a:pt x="1294130" y="3414051"/>
                    <a:pt x="1287780" y="3432373"/>
                    <a:pt x="1281430" y="3447642"/>
                  </a:cubicBezTo>
                  <a:cubicBezTo>
                    <a:pt x="1276350" y="3462911"/>
                    <a:pt x="1272540" y="3478179"/>
                    <a:pt x="1271270" y="3490394"/>
                  </a:cubicBezTo>
                  <a:cubicBezTo>
                    <a:pt x="1268730" y="3502609"/>
                    <a:pt x="1267460" y="3511770"/>
                    <a:pt x="1267460" y="3517878"/>
                  </a:cubicBezTo>
                  <a:lnTo>
                    <a:pt x="1267460" y="3527039"/>
                  </a:lnTo>
                  <a:cubicBezTo>
                    <a:pt x="1249680" y="3563683"/>
                    <a:pt x="1220470" y="3618650"/>
                    <a:pt x="1195070" y="3667509"/>
                  </a:cubicBezTo>
                  <a:cubicBezTo>
                    <a:pt x="1188720" y="3679724"/>
                    <a:pt x="1182370" y="3691939"/>
                    <a:pt x="1176020" y="3701100"/>
                  </a:cubicBezTo>
                  <a:cubicBezTo>
                    <a:pt x="1169670" y="3710261"/>
                    <a:pt x="1164590" y="3719423"/>
                    <a:pt x="1159510" y="3728584"/>
                  </a:cubicBezTo>
                  <a:cubicBezTo>
                    <a:pt x="1149350" y="3740798"/>
                    <a:pt x="1141730" y="3749959"/>
                    <a:pt x="1137920" y="3743852"/>
                  </a:cubicBezTo>
                  <a:cubicBezTo>
                    <a:pt x="1134110" y="3792712"/>
                    <a:pt x="1118870" y="3804926"/>
                    <a:pt x="1103630" y="3820195"/>
                  </a:cubicBezTo>
                  <a:cubicBezTo>
                    <a:pt x="1088390" y="3835464"/>
                    <a:pt x="1073150" y="3853786"/>
                    <a:pt x="1069340" y="3896780"/>
                  </a:cubicBezTo>
                  <a:cubicBezTo>
                    <a:pt x="1046480" y="3872108"/>
                    <a:pt x="1029970" y="3817141"/>
                    <a:pt x="1012190" y="3774389"/>
                  </a:cubicBezTo>
                  <a:cubicBezTo>
                    <a:pt x="994410" y="3731637"/>
                    <a:pt x="976630" y="3701100"/>
                    <a:pt x="949960" y="3722476"/>
                  </a:cubicBezTo>
                  <a:cubicBezTo>
                    <a:pt x="927100" y="3749959"/>
                    <a:pt x="889000" y="3777443"/>
                    <a:pt x="844550" y="3804926"/>
                  </a:cubicBezTo>
                  <a:cubicBezTo>
                    <a:pt x="822960" y="3820195"/>
                    <a:pt x="798830" y="3832410"/>
                    <a:pt x="773430" y="3847678"/>
                  </a:cubicBezTo>
                  <a:lnTo>
                    <a:pt x="754380" y="3856840"/>
                  </a:lnTo>
                  <a:cubicBezTo>
                    <a:pt x="751840" y="3859893"/>
                    <a:pt x="748030" y="3859893"/>
                    <a:pt x="745490" y="3862947"/>
                  </a:cubicBezTo>
                  <a:lnTo>
                    <a:pt x="741680" y="3862947"/>
                  </a:lnTo>
                  <a:cubicBezTo>
                    <a:pt x="765810" y="3891700"/>
                    <a:pt x="640080" y="3740798"/>
                    <a:pt x="560070" y="3646133"/>
                  </a:cubicBezTo>
                  <a:cubicBezTo>
                    <a:pt x="551180" y="3643080"/>
                    <a:pt x="533400" y="3640026"/>
                    <a:pt x="518160" y="3643080"/>
                  </a:cubicBezTo>
                  <a:cubicBezTo>
                    <a:pt x="514350" y="3643080"/>
                    <a:pt x="509270" y="3646133"/>
                    <a:pt x="505460" y="3646133"/>
                  </a:cubicBezTo>
                  <a:lnTo>
                    <a:pt x="509270" y="3643080"/>
                  </a:lnTo>
                  <a:lnTo>
                    <a:pt x="506730" y="3643080"/>
                  </a:lnTo>
                  <a:cubicBezTo>
                    <a:pt x="499110" y="3640026"/>
                    <a:pt x="490220" y="3618650"/>
                    <a:pt x="485140" y="3594220"/>
                  </a:cubicBezTo>
                  <a:lnTo>
                    <a:pt x="481330" y="3575898"/>
                  </a:lnTo>
                  <a:cubicBezTo>
                    <a:pt x="481330" y="3594220"/>
                    <a:pt x="480060" y="3612543"/>
                    <a:pt x="480060" y="3636972"/>
                  </a:cubicBezTo>
                  <a:cubicBezTo>
                    <a:pt x="480060" y="3618650"/>
                    <a:pt x="481330" y="3597274"/>
                    <a:pt x="481330" y="3575898"/>
                  </a:cubicBezTo>
                  <a:cubicBezTo>
                    <a:pt x="480060" y="3566737"/>
                    <a:pt x="478790" y="3557575"/>
                    <a:pt x="477520" y="3551468"/>
                  </a:cubicBezTo>
                  <a:cubicBezTo>
                    <a:pt x="476250" y="3536200"/>
                    <a:pt x="474980" y="3514823"/>
                    <a:pt x="473710" y="3496501"/>
                  </a:cubicBezTo>
                  <a:cubicBezTo>
                    <a:pt x="469900" y="3420159"/>
                    <a:pt x="467360" y="3346869"/>
                    <a:pt x="463550" y="3279688"/>
                  </a:cubicBezTo>
                  <a:cubicBezTo>
                    <a:pt x="461010" y="3215560"/>
                    <a:pt x="458470" y="3163647"/>
                    <a:pt x="454660" y="3136163"/>
                  </a:cubicBezTo>
                  <a:cubicBezTo>
                    <a:pt x="462280" y="3105626"/>
                    <a:pt x="448310" y="2995692"/>
                    <a:pt x="426720" y="2879651"/>
                  </a:cubicBezTo>
                  <a:cubicBezTo>
                    <a:pt x="405130" y="2763610"/>
                    <a:pt x="375920" y="2641462"/>
                    <a:pt x="346710" y="2592602"/>
                  </a:cubicBezTo>
                  <a:cubicBezTo>
                    <a:pt x="367030" y="2522367"/>
                    <a:pt x="387350" y="2455185"/>
                    <a:pt x="373380" y="2430756"/>
                  </a:cubicBezTo>
                  <a:cubicBezTo>
                    <a:pt x="345440" y="2378842"/>
                    <a:pt x="303530" y="2442970"/>
                    <a:pt x="264160" y="2537635"/>
                  </a:cubicBezTo>
                  <a:cubicBezTo>
                    <a:pt x="224790" y="2632301"/>
                    <a:pt x="187960" y="2757503"/>
                    <a:pt x="162560" y="2824685"/>
                  </a:cubicBezTo>
                  <a:cubicBezTo>
                    <a:pt x="115570" y="2846061"/>
                    <a:pt x="71120" y="2687267"/>
                    <a:pt x="60960" y="2562065"/>
                  </a:cubicBezTo>
                  <a:cubicBezTo>
                    <a:pt x="60960" y="2562065"/>
                    <a:pt x="54610" y="2531528"/>
                    <a:pt x="45720" y="2482669"/>
                  </a:cubicBezTo>
                  <a:cubicBezTo>
                    <a:pt x="36830" y="2430756"/>
                    <a:pt x="25400" y="2360520"/>
                    <a:pt x="17780" y="2275016"/>
                  </a:cubicBezTo>
                  <a:cubicBezTo>
                    <a:pt x="1270" y="2107062"/>
                    <a:pt x="0" y="1884141"/>
                    <a:pt x="46990" y="1703972"/>
                  </a:cubicBezTo>
                  <a:cubicBezTo>
                    <a:pt x="93980" y="1523803"/>
                    <a:pt x="149860" y="1337526"/>
                    <a:pt x="215900" y="1157357"/>
                  </a:cubicBezTo>
                  <a:cubicBezTo>
                    <a:pt x="281940" y="977188"/>
                    <a:pt x="359410" y="800073"/>
                    <a:pt x="444500" y="641280"/>
                  </a:cubicBezTo>
                  <a:cubicBezTo>
                    <a:pt x="530860" y="482487"/>
                    <a:pt x="624840" y="345070"/>
                    <a:pt x="721360" y="235136"/>
                  </a:cubicBezTo>
                  <a:cubicBezTo>
                    <a:pt x="819150" y="125202"/>
                    <a:pt x="919480" y="45806"/>
                    <a:pt x="1017270" y="0"/>
                  </a:cubicBezTo>
                  <a:cubicBezTo>
                    <a:pt x="1043940" y="0"/>
                    <a:pt x="1083310" y="3054"/>
                    <a:pt x="1122680" y="12215"/>
                  </a:cubicBezTo>
                  <a:cubicBezTo>
                    <a:pt x="1141730" y="15269"/>
                    <a:pt x="1162050" y="21376"/>
                    <a:pt x="1179830" y="24430"/>
                  </a:cubicBezTo>
                  <a:cubicBezTo>
                    <a:pt x="1197610" y="27483"/>
                    <a:pt x="1214120" y="33591"/>
                    <a:pt x="1226820" y="36645"/>
                  </a:cubicBezTo>
                  <a:cubicBezTo>
                    <a:pt x="1325880" y="21376"/>
                    <a:pt x="1426210" y="21376"/>
                    <a:pt x="1527810" y="36645"/>
                  </a:cubicBezTo>
                  <a:cubicBezTo>
                    <a:pt x="1629410" y="51913"/>
                    <a:pt x="1727200" y="88558"/>
                    <a:pt x="1817370" y="134363"/>
                  </a:cubicBezTo>
                  <a:cubicBezTo>
                    <a:pt x="1998980" y="225975"/>
                    <a:pt x="2155190" y="360338"/>
                    <a:pt x="2289810" y="485540"/>
                  </a:cubicBezTo>
                  <a:cubicBezTo>
                    <a:pt x="2357120" y="549668"/>
                    <a:pt x="2420620" y="610743"/>
                    <a:pt x="2477770" y="668763"/>
                  </a:cubicBezTo>
                  <a:cubicBezTo>
                    <a:pt x="2531110" y="723730"/>
                    <a:pt x="2584450" y="775643"/>
                    <a:pt x="2637790" y="830610"/>
                  </a:cubicBezTo>
                  <a:cubicBezTo>
                    <a:pt x="2733040" y="925275"/>
                    <a:pt x="2814320" y="1001618"/>
                    <a:pt x="2881630" y="1062692"/>
                  </a:cubicBezTo>
                  <a:cubicBezTo>
                    <a:pt x="2895600" y="1062692"/>
                    <a:pt x="2910840" y="1062692"/>
                    <a:pt x="2923540" y="1059638"/>
                  </a:cubicBezTo>
                  <a:lnTo>
                    <a:pt x="2942590" y="1059638"/>
                  </a:lnTo>
                  <a:cubicBezTo>
                    <a:pt x="2947670" y="1059638"/>
                    <a:pt x="2954020" y="1062692"/>
                    <a:pt x="2957830" y="1065746"/>
                  </a:cubicBezTo>
                  <a:cubicBezTo>
                    <a:pt x="2966720" y="1071853"/>
                    <a:pt x="2974340" y="1084068"/>
                    <a:pt x="2978150" y="1102390"/>
                  </a:cubicBezTo>
                  <a:cubicBezTo>
                    <a:pt x="2984500" y="1126820"/>
                    <a:pt x="2990850" y="1148196"/>
                    <a:pt x="2998470" y="1172626"/>
                  </a:cubicBezTo>
                  <a:cubicBezTo>
                    <a:pt x="3006090" y="1194002"/>
                    <a:pt x="3013710" y="1212324"/>
                    <a:pt x="3021330" y="1230646"/>
                  </a:cubicBezTo>
                  <a:cubicBezTo>
                    <a:pt x="3036570" y="1264237"/>
                    <a:pt x="3054350" y="1291721"/>
                    <a:pt x="3073400" y="1303936"/>
                  </a:cubicBezTo>
                  <a:cubicBezTo>
                    <a:pt x="3110230" y="1331419"/>
                    <a:pt x="3152140" y="1313097"/>
                    <a:pt x="3183890" y="1242861"/>
                  </a:cubicBezTo>
                  <a:cubicBezTo>
                    <a:pt x="3201670" y="1316150"/>
                    <a:pt x="3227070" y="1331419"/>
                    <a:pt x="3252470" y="1337526"/>
                  </a:cubicBezTo>
                  <a:cubicBezTo>
                    <a:pt x="3266440" y="1325311"/>
                    <a:pt x="3280410" y="1306989"/>
                    <a:pt x="3294380" y="1282560"/>
                  </a:cubicBezTo>
                  <a:cubicBezTo>
                    <a:pt x="3298190" y="1276452"/>
                    <a:pt x="3300730" y="1270345"/>
                    <a:pt x="3304540" y="1264237"/>
                  </a:cubicBezTo>
                  <a:cubicBezTo>
                    <a:pt x="3308350" y="1258130"/>
                    <a:pt x="3309620" y="1252022"/>
                    <a:pt x="3312160" y="1245915"/>
                  </a:cubicBezTo>
                  <a:cubicBezTo>
                    <a:pt x="3317240" y="1233700"/>
                    <a:pt x="3322320" y="1221485"/>
                    <a:pt x="3326130" y="1209270"/>
                  </a:cubicBezTo>
                  <a:cubicBezTo>
                    <a:pt x="3343910" y="1157357"/>
                    <a:pt x="3355340" y="1096283"/>
                    <a:pt x="3364230" y="1056585"/>
                  </a:cubicBezTo>
                  <a:cubicBezTo>
                    <a:pt x="3365500" y="1062692"/>
                    <a:pt x="3366770" y="1068800"/>
                    <a:pt x="3366770" y="1074907"/>
                  </a:cubicBezTo>
                  <a:cubicBezTo>
                    <a:pt x="3366770" y="1081014"/>
                    <a:pt x="3368040" y="1087122"/>
                    <a:pt x="3368040" y="1090176"/>
                  </a:cubicBezTo>
                  <a:cubicBezTo>
                    <a:pt x="3368040" y="1099337"/>
                    <a:pt x="3368040" y="1111552"/>
                    <a:pt x="3366770" y="1120713"/>
                  </a:cubicBezTo>
                  <a:cubicBezTo>
                    <a:pt x="3364230" y="1139035"/>
                    <a:pt x="3360420" y="1154303"/>
                    <a:pt x="3355340" y="1169572"/>
                  </a:cubicBezTo>
                  <a:cubicBezTo>
                    <a:pt x="3357880" y="1197056"/>
                    <a:pt x="3373120" y="1203163"/>
                    <a:pt x="3388360" y="1203163"/>
                  </a:cubicBezTo>
                  <a:cubicBezTo>
                    <a:pt x="3403600" y="1206217"/>
                    <a:pt x="3420110" y="1203163"/>
                    <a:pt x="3422650" y="1233700"/>
                  </a:cubicBezTo>
                  <a:cubicBezTo>
                    <a:pt x="3418840" y="1282560"/>
                    <a:pt x="3403600" y="1334473"/>
                    <a:pt x="3383280" y="1371117"/>
                  </a:cubicBezTo>
                  <a:cubicBezTo>
                    <a:pt x="3364230" y="1407762"/>
                    <a:pt x="3340100" y="1447460"/>
                    <a:pt x="3322320" y="1477997"/>
                  </a:cubicBezTo>
                  <a:lnTo>
                    <a:pt x="3343910" y="1545179"/>
                  </a:lnTo>
                  <a:cubicBezTo>
                    <a:pt x="3357880" y="1520749"/>
                    <a:pt x="3370580" y="1493266"/>
                    <a:pt x="3382010" y="1468836"/>
                  </a:cubicBezTo>
                  <a:cubicBezTo>
                    <a:pt x="3392170" y="1444406"/>
                    <a:pt x="3402330" y="1423030"/>
                    <a:pt x="3411220" y="1398600"/>
                  </a:cubicBezTo>
                  <a:cubicBezTo>
                    <a:pt x="3429000" y="1349741"/>
                    <a:pt x="3446780" y="1300882"/>
                    <a:pt x="3463290" y="1236754"/>
                  </a:cubicBezTo>
                  <a:cubicBezTo>
                    <a:pt x="3487420" y="1184841"/>
                    <a:pt x="3510280" y="1157357"/>
                    <a:pt x="3530600" y="1151250"/>
                  </a:cubicBezTo>
                  <a:cubicBezTo>
                    <a:pt x="3550920" y="1142089"/>
                    <a:pt x="3567430" y="1154303"/>
                    <a:pt x="3571240" y="1190948"/>
                  </a:cubicBezTo>
                  <a:cubicBezTo>
                    <a:pt x="3569970" y="1316150"/>
                    <a:pt x="3540760" y="1450514"/>
                    <a:pt x="3500120" y="1560447"/>
                  </a:cubicBezTo>
                  <a:cubicBezTo>
                    <a:pt x="3459480" y="1667327"/>
                    <a:pt x="3407410" y="1755885"/>
                    <a:pt x="3361690" y="1826120"/>
                  </a:cubicBezTo>
                  <a:cubicBezTo>
                    <a:pt x="3384550" y="1789476"/>
                    <a:pt x="3394710" y="1823067"/>
                    <a:pt x="3404870" y="1859711"/>
                  </a:cubicBezTo>
                  <a:cubicBezTo>
                    <a:pt x="3416300" y="1841389"/>
                    <a:pt x="3364230" y="1933000"/>
                    <a:pt x="3293110" y="2018504"/>
                  </a:cubicBezTo>
                  <a:cubicBezTo>
                    <a:pt x="3221990" y="2100955"/>
                    <a:pt x="3145790" y="2162029"/>
                    <a:pt x="3060700" y="2192566"/>
                  </a:cubicBezTo>
                  <a:lnTo>
                    <a:pt x="3065780" y="2278070"/>
                  </a:lnTo>
                  <a:cubicBezTo>
                    <a:pt x="3086100" y="2271962"/>
                    <a:pt x="3105150" y="2262801"/>
                    <a:pt x="3125470" y="2250586"/>
                  </a:cubicBezTo>
                  <a:cubicBezTo>
                    <a:pt x="3129280" y="2293339"/>
                    <a:pt x="3136900" y="2375789"/>
                    <a:pt x="3140710" y="2415487"/>
                  </a:cubicBezTo>
                  <a:cubicBezTo>
                    <a:pt x="3121660" y="2430756"/>
                    <a:pt x="3098800" y="2446024"/>
                    <a:pt x="3073400" y="2458239"/>
                  </a:cubicBezTo>
                  <a:cubicBezTo>
                    <a:pt x="3048000" y="2473508"/>
                    <a:pt x="3021330" y="2479615"/>
                    <a:pt x="2994660" y="2488776"/>
                  </a:cubicBezTo>
                  <a:cubicBezTo>
                    <a:pt x="2938780" y="2504045"/>
                    <a:pt x="2881630" y="2510152"/>
                    <a:pt x="2830830" y="2516260"/>
                  </a:cubicBezTo>
                  <a:cubicBezTo>
                    <a:pt x="2805430" y="2519313"/>
                    <a:pt x="2781300" y="2522367"/>
                    <a:pt x="2760980" y="2528475"/>
                  </a:cubicBezTo>
                  <a:cubicBezTo>
                    <a:pt x="2750820" y="2531528"/>
                    <a:pt x="2740660" y="2534582"/>
                    <a:pt x="2731770" y="2540689"/>
                  </a:cubicBezTo>
                  <a:cubicBezTo>
                    <a:pt x="2722880" y="2543743"/>
                    <a:pt x="2713990" y="2549850"/>
                    <a:pt x="2707640" y="2559012"/>
                  </a:cubicBezTo>
                  <a:cubicBezTo>
                    <a:pt x="2678430" y="2586495"/>
                    <a:pt x="2664460" y="2635354"/>
                    <a:pt x="2674620" y="2714751"/>
                  </a:cubicBezTo>
                  <a:cubicBezTo>
                    <a:pt x="2697480" y="2723912"/>
                    <a:pt x="2719070" y="2733073"/>
                    <a:pt x="2741930" y="2739180"/>
                  </a:cubicBezTo>
                  <a:cubicBezTo>
                    <a:pt x="2739390" y="2781933"/>
                    <a:pt x="2734310" y="2864383"/>
                    <a:pt x="2734310" y="2864383"/>
                  </a:cubicBezTo>
                  <a:cubicBezTo>
                    <a:pt x="2802890" y="2907135"/>
                    <a:pt x="2885440" y="2943779"/>
                    <a:pt x="2971800" y="2959048"/>
                  </a:cubicBezTo>
                  <a:lnTo>
                    <a:pt x="3004820" y="2962102"/>
                  </a:lnTo>
                  <a:lnTo>
                    <a:pt x="3070860" y="2962102"/>
                  </a:lnTo>
                  <a:cubicBezTo>
                    <a:pt x="3082290" y="2962102"/>
                    <a:pt x="3092450" y="2959048"/>
                    <a:pt x="3103880" y="2959048"/>
                  </a:cubicBezTo>
                  <a:cubicBezTo>
                    <a:pt x="3147060" y="2955994"/>
                    <a:pt x="3191510" y="2943779"/>
                    <a:pt x="3232150" y="2928511"/>
                  </a:cubicBezTo>
                  <a:cubicBezTo>
                    <a:pt x="3232150" y="2928511"/>
                    <a:pt x="3241040" y="3010961"/>
                    <a:pt x="3246120" y="3050659"/>
                  </a:cubicBezTo>
                  <a:cubicBezTo>
                    <a:pt x="3205480" y="3075089"/>
                    <a:pt x="3162300" y="3099519"/>
                    <a:pt x="3120390" y="3111734"/>
                  </a:cubicBezTo>
                  <a:cubicBezTo>
                    <a:pt x="3152140" y="3102572"/>
                    <a:pt x="3178810" y="3096465"/>
                    <a:pt x="3201670" y="3096465"/>
                  </a:cubicBezTo>
                  <a:cubicBezTo>
                    <a:pt x="3213100" y="3096465"/>
                    <a:pt x="3224530" y="3096465"/>
                    <a:pt x="3234690" y="3099519"/>
                  </a:cubicBezTo>
                  <a:cubicBezTo>
                    <a:pt x="3244850" y="3102572"/>
                    <a:pt x="3253740" y="3105626"/>
                    <a:pt x="3263900" y="3108680"/>
                  </a:cubicBezTo>
                  <a:cubicBezTo>
                    <a:pt x="3281680" y="3117841"/>
                    <a:pt x="3296920" y="3123948"/>
                    <a:pt x="3312160" y="3133110"/>
                  </a:cubicBezTo>
                  <a:cubicBezTo>
                    <a:pt x="3326130" y="3142271"/>
                    <a:pt x="3338830" y="3148378"/>
                    <a:pt x="3351530" y="3148378"/>
                  </a:cubicBezTo>
                  <a:cubicBezTo>
                    <a:pt x="3426460" y="3175862"/>
                    <a:pt x="3540760" y="3090357"/>
                    <a:pt x="3655060" y="2916296"/>
                  </a:cubicBezTo>
                  <a:cubicBezTo>
                    <a:pt x="3684270" y="2873544"/>
                    <a:pt x="3712210" y="2824685"/>
                    <a:pt x="3740150" y="2772771"/>
                  </a:cubicBezTo>
                  <a:cubicBezTo>
                    <a:pt x="3754120" y="2748342"/>
                    <a:pt x="3768090" y="2720858"/>
                    <a:pt x="3782060" y="2693375"/>
                  </a:cubicBezTo>
                  <a:cubicBezTo>
                    <a:pt x="3788410" y="2678106"/>
                    <a:pt x="3796030" y="2665892"/>
                    <a:pt x="3802380" y="2650623"/>
                  </a:cubicBezTo>
                  <a:cubicBezTo>
                    <a:pt x="3808730" y="2635354"/>
                    <a:pt x="3816350" y="2623139"/>
                    <a:pt x="3823970" y="2604817"/>
                  </a:cubicBezTo>
                  <a:cubicBezTo>
                    <a:pt x="3884930" y="2473508"/>
                    <a:pt x="3939540" y="2326929"/>
                    <a:pt x="3990340" y="2171190"/>
                  </a:cubicBezTo>
                  <a:cubicBezTo>
                    <a:pt x="3997960" y="2143706"/>
                    <a:pt x="4005580" y="2125384"/>
                    <a:pt x="4013200" y="2116223"/>
                  </a:cubicBezTo>
                  <a:cubicBezTo>
                    <a:pt x="4020820" y="2104008"/>
                    <a:pt x="4027170" y="2100955"/>
                    <a:pt x="4033520" y="2100955"/>
                  </a:cubicBezTo>
                  <a:cubicBezTo>
                    <a:pt x="4046220" y="2100955"/>
                    <a:pt x="4057650" y="2116223"/>
                    <a:pt x="4065270" y="2128438"/>
                  </a:cubicBezTo>
                  <a:cubicBezTo>
                    <a:pt x="4093210" y="2003236"/>
                    <a:pt x="4117340" y="1878033"/>
                    <a:pt x="4140200" y="1749777"/>
                  </a:cubicBezTo>
                  <a:cubicBezTo>
                    <a:pt x="4145280" y="1716187"/>
                    <a:pt x="4151630" y="1682596"/>
                    <a:pt x="4156710" y="1649005"/>
                  </a:cubicBezTo>
                  <a:cubicBezTo>
                    <a:pt x="4159250" y="1633737"/>
                    <a:pt x="4161790" y="1615414"/>
                    <a:pt x="4164330" y="1600146"/>
                  </a:cubicBezTo>
                  <a:cubicBezTo>
                    <a:pt x="4166870" y="1581823"/>
                    <a:pt x="4169410" y="1566555"/>
                    <a:pt x="4171950" y="1548233"/>
                  </a:cubicBezTo>
                  <a:cubicBezTo>
                    <a:pt x="4177030" y="1511588"/>
                    <a:pt x="4182110" y="1477997"/>
                    <a:pt x="4187190" y="1444406"/>
                  </a:cubicBezTo>
                  <a:cubicBezTo>
                    <a:pt x="4192270" y="1407762"/>
                    <a:pt x="4196080" y="1371117"/>
                    <a:pt x="4199890" y="1331419"/>
                  </a:cubicBezTo>
                  <a:lnTo>
                    <a:pt x="4206240" y="1273398"/>
                  </a:lnTo>
                  <a:cubicBezTo>
                    <a:pt x="4208780" y="1255076"/>
                    <a:pt x="4210050" y="1233700"/>
                    <a:pt x="4211320" y="1212324"/>
                  </a:cubicBezTo>
                  <a:cubicBezTo>
                    <a:pt x="4215130" y="1172626"/>
                    <a:pt x="4217670" y="1132928"/>
                    <a:pt x="4220210" y="1090176"/>
                  </a:cubicBezTo>
                  <a:cubicBezTo>
                    <a:pt x="4222750" y="1059638"/>
                    <a:pt x="4239260" y="1401654"/>
                    <a:pt x="4235450" y="1447460"/>
                  </a:cubicBezTo>
                  <a:close/>
                  <a:moveTo>
                    <a:pt x="543560" y="3615596"/>
                  </a:moveTo>
                  <a:lnTo>
                    <a:pt x="497840" y="3560629"/>
                  </a:lnTo>
                  <a:cubicBezTo>
                    <a:pt x="500380" y="3563683"/>
                    <a:pt x="513080" y="3578952"/>
                    <a:pt x="542290" y="3612543"/>
                  </a:cubicBezTo>
                  <a:cubicBezTo>
                    <a:pt x="543560" y="3612543"/>
                    <a:pt x="543560" y="3612543"/>
                    <a:pt x="543560" y="3615596"/>
                  </a:cubicBezTo>
                  <a:close/>
                  <a:moveTo>
                    <a:pt x="495300" y="3643080"/>
                  </a:moveTo>
                  <a:cubicBezTo>
                    <a:pt x="492760" y="3646133"/>
                    <a:pt x="491490" y="3646133"/>
                    <a:pt x="490220" y="3646133"/>
                  </a:cubicBezTo>
                  <a:cubicBezTo>
                    <a:pt x="488950" y="3646133"/>
                    <a:pt x="488950" y="3649187"/>
                    <a:pt x="487680" y="3649187"/>
                  </a:cubicBezTo>
                  <a:cubicBezTo>
                    <a:pt x="492760" y="3643080"/>
                    <a:pt x="499110" y="3640026"/>
                    <a:pt x="505460" y="3636972"/>
                  </a:cubicBezTo>
                  <a:lnTo>
                    <a:pt x="501650" y="3636972"/>
                  </a:lnTo>
                  <a:cubicBezTo>
                    <a:pt x="500380" y="3640026"/>
                    <a:pt x="497840" y="3640026"/>
                    <a:pt x="495300" y="3643080"/>
                  </a:cubicBezTo>
                  <a:close/>
                  <a:moveTo>
                    <a:pt x="480060" y="3661402"/>
                  </a:moveTo>
                  <a:lnTo>
                    <a:pt x="480060" y="3640026"/>
                  </a:lnTo>
                  <a:lnTo>
                    <a:pt x="480060" y="3655295"/>
                  </a:lnTo>
                  <a:lnTo>
                    <a:pt x="480060" y="3649187"/>
                  </a:lnTo>
                  <a:lnTo>
                    <a:pt x="480060" y="3661402"/>
                  </a:lnTo>
                  <a:cubicBezTo>
                    <a:pt x="480060" y="3664456"/>
                    <a:pt x="478790" y="3664456"/>
                    <a:pt x="480060" y="3661402"/>
                  </a:cubicBezTo>
                  <a:cubicBezTo>
                    <a:pt x="478790" y="3664456"/>
                    <a:pt x="480060" y="3664456"/>
                    <a:pt x="480060" y="3661402"/>
                  </a:cubicBezTo>
                  <a:cubicBezTo>
                    <a:pt x="478790" y="3691939"/>
                    <a:pt x="478790" y="3713315"/>
                    <a:pt x="478790" y="3719423"/>
                  </a:cubicBezTo>
                  <a:cubicBezTo>
                    <a:pt x="478790" y="3716369"/>
                    <a:pt x="478790" y="3698046"/>
                    <a:pt x="480060" y="3661402"/>
                  </a:cubicBezTo>
                  <a:cubicBezTo>
                    <a:pt x="480060" y="3661402"/>
                    <a:pt x="481330" y="3658348"/>
                    <a:pt x="482600" y="3658348"/>
                  </a:cubicBezTo>
                  <a:lnTo>
                    <a:pt x="483870" y="3658348"/>
                  </a:lnTo>
                  <a:cubicBezTo>
                    <a:pt x="481330" y="3658348"/>
                    <a:pt x="480060" y="3661402"/>
                    <a:pt x="480060" y="3661402"/>
                  </a:cubicBezTo>
                  <a:close/>
                </a:path>
              </a:pathLst>
            </a:custGeom>
            <a:blipFill>
              <a:blip r:embed="rId9"/>
              <a:stretch>
                <a:fillRect l="0" t="-4258" r="0" b="-4258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931862" y="7786883"/>
            <a:ext cx="1355138" cy="1471417"/>
          </a:xfrm>
          <a:custGeom>
            <a:avLst/>
            <a:gdLst/>
            <a:ahLst/>
            <a:cxnLst/>
            <a:rect r="r" b="b" t="t" l="l"/>
            <a:pathLst>
              <a:path h="1471417" w="1355138">
                <a:moveTo>
                  <a:pt x="0" y="0"/>
                </a:moveTo>
                <a:lnTo>
                  <a:pt x="1355137" y="0"/>
                </a:lnTo>
                <a:lnTo>
                  <a:pt x="1355137" y="1471417"/>
                </a:lnTo>
                <a:lnTo>
                  <a:pt x="0" y="14714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144000" y="8431103"/>
            <a:ext cx="1255823" cy="1150648"/>
          </a:xfrm>
          <a:custGeom>
            <a:avLst/>
            <a:gdLst/>
            <a:ahLst/>
            <a:cxnLst/>
            <a:rect r="r" b="b" t="t" l="l"/>
            <a:pathLst>
              <a:path h="1150648" w="1255823">
                <a:moveTo>
                  <a:pt x="0" y="0"/>
                </a:moveTo>
                <a:lnTo>
                  <a:pt x="1255823" y="0"/>
                </a:lnTo>
                <a:lnTo>
                  <a:pt x="1255823" y="1150648"/>
                </a:lnTo>
                <a:lnTo>
                  <a:pt x="0" y="11506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2526398" y="8937530"/>
            <a:ext cx="828639" cy="899742"/>
          </a:xfrm>
          <a:custGeom>
            <a:avLst/>
            <a:gdLst/>
            <a:ahLst/>
            <a:cxnLst/>
            <a:rect r="r" b="b" t="t" l="l"/>
            <a:pathLst>
              <a:path h="899742" w="828639">
                <a:moveTo>
                  <a:pt x="0" y="0"/>
                </a:moveTo>
                <a:lnTo>
                  <a:pt x="828640" y="0"/>
                </a:lnTo>
                <a:lnTo>
                  <a:pt x="828640" y="899742"/>
                </a:lnTo>
                <a:lnTo>
                  <a:pt x="0" y="89974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064540" y="7164574"/>
            <a:ext cx="1059717" cy="1150648"/>
          </a:xfrm>
          <a:custGeom>
            <a:avLst/>
            <a:gdLst/>
            <a:ahLst/>
            <a:cxnLst/>
            <a:rect r="r" b="b" t="t" l="l"/>
            <a:pathLst>
              <a:path h="1150648" w="1059717">
                <a:moveTo>
                  <a:pt x="0" y="0"/>
                </a:moveTo>
                <a:lnTo>
                  <a:pt x="1059717" y="0"/>
                </a:lnTo>
                <a:lnTo>
                  <a:pt x="1059717" y="1150648"/>
                </a:lnTo>
                <a:lnTo>
                  <a:pt x="0" y="11506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252324" y="9160254"/>
            <a:ext cx="776376" cy="842994"/>
          </a:xfrm>
          <a:custGeom>
            <a:avLst/>
            <a:gdLst/>
            <a:ahLst/>
            <a:cxnLst/>
            <a:rect r="r" b="b" t="t" l="l"/>
            <a:pathLst>
              <a:path h="842994" w="776376">
                <a:moveTo>
                  <a:pt x="0" y="0"/>
                </a:moveTo>
                <a:lnTo>
                  <a:pt x="776376" y="0"/>
                </a:lnTo>
                <a:lnTo>
                  <a:pt x="776376" y="842994"/>
                </a:lnTo>
                <a:lnTo>
                  <a:pt x="0" y="8429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528699" y="6788484"/>
            <a:ext cx="692739" cy="752180"/>
          </a:xfrm>
          <a:custGeom>
            <a:avLst/>
            <a:gdLst/>
            <a:ahLst/>
            <a:cxnLst/>
            <a:rect r="r" b="b" t="t" l="l"/>
            <a:pathLst>
              <a:path h="752180" w="692739">
                <a:moveTo>
                  <a:pt x="0" y="0"/>
                </a:moveTo>
                <a:lnTo>
                  <a:pt x="692739" y="0"/>
                </a:lnTo>
                <a:lnTo>
                  <a:pt x="692739" y="752181"/>
                </a:lnTo>
                <a:lnTo>
                  <a:pt x="0" y="7521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306318">
            <a:off x="934974" y="4520606"/>
            <a:ext cx="12510320" cy="4731175"/>
          </a:xfrm>
          <a:custGeom>
            <a:avLst/>
            <a:gdLst/>
            <a:ahLst/>
            <a:cxnLst/>
            <a:rect r="r" b="b" t="t" l="l"/>
            <a:pathLst>
              <a:path h="4731175" w="12510320">
                <a:moveTo>
                  <a:pt x="0" y="0"/>
                </a:moveTo>
                <a:lnTo>
                  <a:pt x="12510320" y="0"/>
                </a:lnTo>
                <a:lnTo>
                  <a:pt x="12510320" y="4731176"/>
                </a:lnTo>
                <a:lnTo>
                  <a:pt x="0" y="47311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800771" y="7855723"/>
            <a:ext cx="750406" cy="735398"/>
          </a:xfrm>
          <a:custGeom>
            <a:avLst/>
            <a:gdLst/>
            <a:ahLst/>
            <a:cxnLst/>
            <a:rect r="r" b="b" t="t" l="l"/>
            <a:pathLst>
              <a:path h="735398" w="750406">
                <a:moveTo>
                  <a:pt x="0" y="0"/>
                </a:moveTo>
                <a:lnTo>
                  <a:pt x="750406" y="0"/>
                </a:lnTo>
                <a:lnTo>
                  <a:pt x="750406" y="735398"/>
                </a:lnTo>
                <a:lnTo>
                  <a:pt x="0" y="735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86944">
            <a:off x="131493" y="141128"/>
            <a:ext cx="1794413" cy="1556246"/>
          </a:xfrm>
          <a:custGeom>
            <a:avLst/>
            <a:gdLst/>
            <a:ahLst/>
            <a:cxnLst/>
            <a:rect r="r" b="b" t="t" l="l"/>
            <a:pathLst>
              <a:path h="1556246" w="1794413">
                <a:moveTo>
                  <a:pt x="0" y="0"/>
                </a:moveTo>
                <a:lnTo>
                  <a:pt x="1794414" y="0"/>
                </a:lnTo>
                <a:lnTo>
                  <a:pt x="1794414" y="1556245"/>
                </a:lnTo>
                <a:lnTo>
                  <a:pt x="0" y="15562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1358871" y="424695"/>
            <a:ext cx="6240240" cy="5460210"/>
            <a:chOff x="0" y="0"/>
            <a:chExt cx="812800" cy="7112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-33680" y="-8369"/>
              <a:ext cx="854946" cy="719569"/>
            </a:xfrm>
            <a:custGeom>
              <a:avLst/>
              <a:gdLst/>
              <a:ahLst/>
              <a:cxnLst/>
              <a:rect r="r" b="b" t="t" l="l"/>
              <a:pathLst>
                <a:path h="719569" w="854946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blipFill>
              <a:blip r:embed="rId9"/>
              <a:stretch>
                <a:fillRect l="0" t="-7142" r="0" b="-7142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3130402" y="5402148"/>
            <a:ext cx="7346610" cy="31889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09"/>
              </a:lnSpc>
            </a:pPr>
            <a:r>
              <a:rPr lang="en-US" sz="30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Çocuklarıyla arası çok iyi olan bir babaydı.</a:t>
            </a:r>
          </a:p>
          <a:p>
            <a:pPr algn="ctr">
              <a:lnSpc>
                <a:spcPts val="6509"/>
              </a:lnSpc>
            </a:pPr>
            <a:r>
              <a:rPr lang="en-US" sz="30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Kızı odaya girdiğinde ayağa kalkardı. </a:t>
            </a:r>
          </a:p>
          <a:p>
            <a:pPr algn="ctr">
              <a:lnSpc>
                <a:spcPts val="6509"/>
              </a:lnSpc>
            </a:pPr>
            <a:r>
              <a:rPr lang="en-US" sz="30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Elinden tutardı sevgiyle, </a:t>
            </a:r>
          </a:p>
          <a:p>
            <a:pPr algn="ctr">
              <a:lnSpc>
                <a:spcPts val="6509"/>
              </a:lnSpc>
            </a:pPr>
            <a:r>
              <a:rPr lang="en-US" sz="30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Kendi yerine oturdurdu!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2519297" y="2174441"/>
            <a:ext cx="611105" cy="559925"/>
          </a:xfrm>
          <a:custGeom>
            <a:avLst/>
            <a:gdLst/>
            <a:ahLst/>
            <a:cxnLst/>
            <a:rect r="r" b="b" t="t" l="l"/>
            <a:pathLst>
              <a:path h="559925" w="611105">
                <a:moveTo>
                  <a:pt x="0" y="0"/>
                </a:moveTo>
                <a:lnTo>
                  <a:pt x="611105" y="0"/>
                </a:lnTo>
                <a:lnTo>
                  <a:pt x="611105" y="559925"/>
                </a:lnTo>
                <a:lnTo>
                  <a:pt x="0" y="5599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532895" y="1278576"/>
            <a:ext cx="611105" cy="559925"/>
          </a:xfrm>
          <a:custGeom>
            <a:avLst/>
            <a:gdLst/>
            <a:ahLst/>
            <a:cxnLst/>
            <a:rect r="r" b="b" t="t" l="l"/>
            <a:pathLst>
              <a:path h="559925" w="611105">
                <a:moveTo>
                  <a:pt x="0" y="0"/>
                </a:moveTo>
                <a:lnTo>
                  <a:pt x="611105" y="0"/>
                </a:lnTo>
                <a:lnTo>
                  <a:pt x="611105" y="559925"/>
                </a:lnTo>
                <a:lnTo>
                  <a:pt x="0" y="5599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190134" y="3154800"/>
            <a:ext cx="611105" cy="559925"/>
          </a:xfrm>
          <a:custGeom>
            <a:avLst/>
            <a:gdLst/>
            <a:ahLst/>
            <a:cxnLst/>
            <a:rect r="r" b="b" t="t" l="l"/>
            <a:pathLst>
              <a:path h="559925" w="611105">
                <a:moveTo>
                  <a:pt x="0" y="0"/>
                </a:moveTo>
                <a:lnTo>
                  <a:pt x="611105" y="0"/>
                </a:lnTo>
                <a:lnTo>
                  <a:pt x="611105" y="559925"/>
                </a:lnTo>
                <a:lnTo>
                  <a:pt x="0" y="5599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289403" y="3154800"/>
            <a:ext cx="611105" cy="559925"/>
          </a:xfrm>
          <a:custGeom>
            <a:avLst/>
            <a:gdLst/>
            <a:ahLst/>
            <a:cxnLst/>
            <a:rect r="r" b="b" t="t" l="l"/>
            <a:pathLst>
              <a:path h="559925" w="611105">
                <a:moveTo>
                  <a:pt x="0" y="0"/>
                </a:moveTo>
                <a:lnTo>
                  <a:pt x="611105" y="0"/>
                </a:lnTo>
                <a:lnTo>
                  <a:pt x="611105" y="559925"/>
                </a:lnTo>
                <a:lnTo>
                  <a:pt x="0" y="5599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5090532" y="1614516"/>
            <a:ext cx="611105" cy="559925"/>
          </a:xfrm>
          <a:custGeom>
            <a:avLst/>
            <a:gdLst/>
            <a:ahLst/>
            <a:cxnLst/>
            <a:rect r="r" b="b" t="t" l="l"/>
            <a:pathLst>
              <a:path h="559925" w="611105">
                <a:moveTo>
                  <a:pt x="0" y="0"/>
                </a:moveTo>
                <a:lnTo>
                  <a:pt x="611105" y="0"/>
                </a:lnTo>
                <a:lnTo>
                  <a:pt x="611105" y="559925"/>
                </a:lnTo>
                <a:lnTo>
                  <a:pt x="0" y="5599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4972908">
            <a:off x="16362093" y="445614"/>
            <a:ext cx="1794413" cy="1556246"/>
          </a:xfrm>
          <a:custGeom>
            <a:avLst/>
            <a:gdLst/>
            <a:ahLst/>
            <a:cxnLst/>
            <a:rect r="r" b="b" t="t" l="l"/>
            <a:pathLst>
              <a:path h="1556246" w="1794413">
                <a:moveTo>
                  <a:pt x="0" y="0"/>
                </a:moveTo>
                <a:lnTo>
                  <a:pt x="1794414" y="0"/>
                </a:lnTo>
                <a:lnTo>
                  <a:pt x="1794414" y="1556245"/>
                </a:lnTo>
                <a:lnTo>
                  <a:pt x="0" y="15562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95034" y="650629"/>
            <a:ext cx="12293924" cy="4492871"/>
          </a:xfrm>
          <a:custGeom>
            <a:avLst/>
            <a:gdLst/>
            <a:ahLst/>
            <a:cxnLst/>
            <a:rect r="r" b="b" t="t" l="l"/>
            <a:pathLst>
              <a:path h="4492871" w="12293924">
                <a:moveTo>
                  <a:pt x="0" y="0"/>
                </a:moveTo>
                <a:lnTo>
                  <a:pt x="12293924" y="0"/>
                </a:lnTo>
                <a:lnTo>
                  <a:pt x="12293924" y="4492871"/>
                </a:lnTo>
                <a:lnTo>
                  <a:pt x="0" y="44928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2289038" y="4358201"/>
            <a:ext cx="5470710" cy="5470710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9697169" y="6407665"/>
            <a:ext cx="699889" cy="685892"/>
          </a:xfrm>
          <a:custGeom>
            <a:avLst/>
            <a:gdLst/>
            <a:ahLst/>
            <a:cxnLst/>
            <a:rect r="r" b="b" t="t" l="l"/>
            <a:pathLst>
              <a:path h="685892" w="699889">
                <a:moveTo>
                  <a:pt x="0" y="0"/>
                </a:moveTo>
                <a:lnTo>
                  <a:pt x="699889" y="0"/>
                </a:lnTo>
                <a:lnTo>
                  <a:pt x="699889" y="685891"/>
                </a:lnTo>
                <a:lnTo>
                  <a:pt x="0" y="6858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741996" y="7502267"/>
            <a:ext cx="699889" cy="685892"/>
          </a:xfrm>
          <a:custGeom>
            <a:avLst/>
            <a:gdLst/>
            <a:ahLst/>
            <a:cxnLst/>
            <a:rect r="r" b="b" t="t" l="l"/>
            <a:pathLst>
              <a:path h="685892" w="699889">
                <a:moveTo>
                  <a:pt x="0" y="0"/>
                </a:moveTo>
                <a:lnTo>
                  <a:pt x="699889" y="0"/>
                </a:lnTo>
                <a:lnTo>
                  <a:pt x="699889" y="685892"/>
                </a:lnTo>
                <a:lnTo>
                  <a:pt x="0" y="6858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063801" y="6064719"/>
            <a:ext cx="699889" cy="685892"/>
          </a:xfrm>
          <a:custGeom>
            <a:avLst/>
            <a:gdLst/>
            <a:ahLst/>
            <a:cxnLst/>
            <a:rect r="r" b="b" t="t" l="l"/>
            <a:pathLst>
              <a:path h="685892" w="699889">
                <a:moveTo>
                  <a:pt x="0" y="0"/>
                </a:moveTo>
                <a:lnTo>
                  <a:pt x="699890" y="0"/>
                </a:lnTo>
                <a:lnTo>
                  <a:pt x="699890" y="685892"/>
                </a:lnTo>
                <a:lnTo>
                  <a:pt x="0" y="6858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764282" y="8431387"/>
            <a:ext cx="699889" cy="685892"/>
          </a:xfrm>
          <a:custGeom>
            <a:avLst/>
            <a:gdLst/>
            <a:ahLst/>
            <a:cxnLst/>
            <a:rect r="r" b="b" t="t" l="l"/>
            <a:pathLst>
              <a:path h="685892" w="699889">
                <a:moveTo>
                  <a:pt x="0" y="0"/>
                </a:moveTo>
                <a:lnTo>
                  <a:pt x="699890" y="0"/>
                </a:lnTo>
                <a:lnTo>
                  <a:pt x="699890" y="685891"/>
                </a:lnTo>
                <a:lnTo>
                  <a:pt x="0" y="6858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752514" y="1169228"/>
            <a:ext cx="11978963" cy="31889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09"/>
              </a:lnSpc>
            </a:pPr>
            <a:r>
              <a:rPr lang="en-US" sz="30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Torunlarının başını şefkatle okşayan bir dedeydi.</a:t>
            </a:r>
          </a:p>
          <a:p>
            <a:pPr algn="ctr">
              <a:lnSpc>
                <a:spcPts val="6509"/>
              </a:lnSpc>
            </a:pPr>
            <a:r>
              <a:rPr lang="en-US" sz="30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Namaz kılarken kucağında durmak isteyen Ümame’yi kırmazdı.</a:t>
            </a:r>
          </a:p>
          <a:p>
            <a:pPr algn="ctr">
              <a:lnSpc>
                <a:spcPts val="6509"/>
              </a:lnSpc>
            </a:pPr>
            <a:r>
              <a:rPr lang="en-US" sz="30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Secdeye vardığında onu yere bırakır;</a:t>
            </a:r>
          </a:p>
          <a:p>
            <a:pPr algn="ctr">
              <a:lnSpc>
                <a:spcPts val="6509"/>
              </a:lnSpc>
            </a:pPr>
            <a:r>
              <a:rPr lang="en-US" sz="30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Ayağa kalktığı zaman tekrar kucağına alırdı.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474784" y="0"/>
            <a:ext cx="3091243" cy="1584965"/>
          </a:xfrm>
          <a:custGeom>
            <a:avLst/>
            <a:gdLst/>
            <a:ahLst/>
            <a:cxnLst/>
            <a:rect r="r" b="b" t="t" l="l"/>
            <a:pathLst>
              <a:path h="1584965" w="3091243">
                <a:moveTo>
                  <a:pt x="0" y="0"/>
                </a:moveTo>
                <a:lnTo>
                  <a:pt x="3091243" y="0"/>
                </a:lnTo>
                <a:lnTo>
                  <a:pt x="3091243" y="1584965"/>
                </a:lnTo>
                <a:lnTo>
                  <a:pt x="0" y="15849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46758" y="8572408"/>
            <a:ext cx="699889" cy="685892"/>
          </a:xfrm>
          <a:custGeom>
            <a:avLst/>
            <a:gdLst/>
            <a:ahLst/>
            <a:cxnLst/>
            <a:rect r="r" b="b" t="t" l="l"/>
            <a:pathLst>
              <a:path h="685892" w="699889">
                <a:moveTo>
                  <a:pt x="0" y="0"/>
                </a:moveTo>
                <a:lnTo>
                  <a:pt x="699890" y="0"/>
                </a:lnTo>
                <a:lnTo>
                  <a:pt x="699890" y="685892"/>
                </a:lnTo>
                <a:lnTo>
                  <a:pt x="0" y="6858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4972908">
            <a:off x="-13902" y="8801871"/>
            <a:ext cx="1794413" cy="1556246"/>
          </a:xfrm>
          <a:custGeom>
            <a:avLst/>
            <a:gdLst/>
            <a:ahLst/>
            <a:cxnLst/>
            <a:rect r="r" b="b" t="t" l="l"/>
            <a:pathLst>
              <a:path h="1556246" w="1794413">
                <a:moveTo>
                  <a:pt x="0" y="0"/>
                </a:moveTo>
                <a:lnTo>
                  <a:pt x="1794413" y="0"/>
                </a:lnTo>
                <a:lnTo>
                  <a:pt x="1794413" y="1556245"/>
                </a:lnTo>
                <a:lnTo>
                  <a:pt x="0" y="15562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32119" y="1028700"/>
            <a:ext cx="12949871" cy="4732589"/>
          </a:xfrm>
          <a:custGeom>
            <a:avLst/>
            <a:gdLst/>
            <a:ahLst/>
            <a:cxnLst/>
            <a:rect r="r" b="b" t="t" l="l"/>
            <a:pathLst>
              <a:path h="4732589" w="12949871">
                <a:moveTo>
                  <a:pt x="0" y="0"/>
                </a:moveTo>
                <a:lnTo>
                  <a:pt x="12949871" y="0"/>
                </a:lnTo>
                <a:lnTo>
                  <a:pt x="12949871" y="4732589"/>
                </a:lnTo>
                <a:lnTo>
                  <a:pt x="0" y="473258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1135380"/>
            <a:ext cx="12220803" cy="4008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09"/>
              </a:lnSpc>
            </a:pPr>
            <a:r>
              <a:rPr lang="en-US" sz="30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Arkadaşlarının bulunduğu bir ortamda </a:t>
            </a:r>
          </a:p>
          <a:p>
            <a:pPr algn="ctr">
              <a:lnSpc>
                <a:spcPts val="6509"/>
              </a:lnSpc>
            </a:pPr>
            <a:r>
              <a:rPr lang="en-US" sz="30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Hasan’ı kucağına alıp sevgisini herkese ilan ederek:</a:t>
            </a:r>
          </a:p>
          <a:p>
            <a:pPr algn="ctr">
              <a:lnSpc>
                <a:spcPts val="6509"/>
              </a:lnSpc>
            </a:pPr>
            <a:r>
              <a:rPr lang="en-US" sz="30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“Allah’ım, ben Hasan’ı seviyorum. Sen de onu sev, </a:t>
            </a:r>
          </a:p>
          <a:p>
            <a:pPr algn="ctr">
              <a:lnSpc>
                <a:spcPts val="6509"/>
              </a:lnSpc>
            </a:pPr>
            <a:r>
              <a:rPr lang="en-US" sz="30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onu seveni de sev!” diye dua etmesi,</a:t>
            </a:r>
          </a:p>
          <a:p>
            <a:pPr algn="ctr">
              <a:lnSpc>
                <a:spcPts val="6509"/>
              </a:lnSpc>
            </a:pPr>
            <a:r>
              <a:rPr lang="en-US" sz="30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torunlarını “Cennet kokulularım” diye sevmesi ne kadar özeldi!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12021936" y="4493771"/>
            <a:ext cx="5981419" cy="5688614"/>
            <a:chOff x="0" y="0"/>
            <a:chExt cx="6273165" cy="596607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273292" cy="5966079"/>
            </a:xfrm>
            <a:custGeom>
              <a:avLst/>
              <a:gdLst/>
              <a:ahLst/>
              <a:cxnLst/>
              <a:rect r="r" b="b" t="t" l="l"/>
              <a:pathLst>
                <a:path h="5966079" w="6273292">
                  <a:moveTo>
                    <a:pt x="4105783" y="0"/>
                  </a:moveTo>
                  <a:cubicBezTo>
                    <a:pt x="3582289" y="1611249"/>
                    <a:pt x="2690876" y="1611249"/>
                    <a:pt x="2167255" y="0"/>
                  </a:cubicBezTo>
                  <a:cubicBezTo>
                    <a:pt x="2690749" y="1611249"/>
                    <a:pt x="1969643" y="2135251"/>
                    <a:pt x="598932" y="1139444"/>
                  </a:cubicBezTo>
                  <a:cubicBezTo>
                    <a:pt x="1969643" y="2135251"/>
                    <a:pt x="1694180" y="2982976"/>
                    <a:pt x="0" y="2982976"/>
                  </a:cubicBezTo>
                  <a:cubicBezTo>
                    <a:pt x="1694180" y="2982976"/>
                    <a:pt x="1969643" y="3830828"/>
                    <a:pt x="599059" y="4826635"/>
                  </a:cubicBezTo>
                  <a:cubicBezTo>
                    <a:pt x="1969643" y="3830828"/>
                    <a:pt x="2690876" y="4354830"/>
                    <a:pt x="2167382" y="5966079"/>
                  </a:cubicBezTo>
                  <a:cubicBezTo>
                    <a:pt x="2690876" y="4354830"/>
                    <a:pt x="3582289" y="4354830"/>
                    <a:pt x="4105910" y="5966079"/>
                  </a:cubicBezTo>
                  <a:cubicBezTo>
                    <a:pt x="3582416" y="4354830"/>
                    <a:pt x="4303522" y="3830828"/>
                    <a:pt x="5674233" y="4826635"/>
                  </a:cubicBezTo>
                  <a:cubicBezTo>
                    <a:pt x="4303649" y="3830828"/>
                    <a:pt x="4579112" y="2982976"/>
                    <a:pt x="6273292" y="2982976"/>
                  </a:cubicBezTo>
                  <a:cubicBezTo>
                    <a:pt x="4579112" y="2982976"/>
                    <a:pt x="4303649" y="2135124"/>
                    <a:pt x="5674233" y="1139317"/>
                  </a:cubicBezTo>
                  <a:cubicBezTo>
                    <a:pt x="4303395" y="2135251"/>
                    <a:pt x="3582289" y="1611249"/>
                    <a:pt x="4105783" y="0"/>
                  </a:cubicBezTo>
                  <a:close/>
                </a:path>
              </a:pathLst>
            </a:custGeom>
            <a:blipFill>
              <a:blip r:embed="rId11"/>
              <a:stretch>
                <a:fillRect l="-48438" t="0" r="-65956" b="-69076"/>
              </a:stretch>
            </a:blipFill>
          </p:spPr>
        </p:sp>
      </p:grp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4972908">
            <a:off x="16362093" y="250577"/>
            <a:ext cx="1794413" cy="1556246"/>
          </a:xfrm>
          <a:custGeom>
            <a:avLst/>
            <a:gdLst/>
            <a:ahLst/>
            <a:cxnLst/>
            <a:rect r="r" b="b" t="t" l="l"/>
            <a:pathLst>
              <a:path h="1556246" w="1794413">
                <a:moveTo>
                  <a:pt x="0" y="0"/>
                </a:moveTo>
                <a:lnTo>
                  <a:pt x="1794414" y="0"/>
                </a:lnTo>
                <a:lnTo>
                  <a:pt x="1794414" y="1556246"/>
                </a:lnTo>
                <a:lnTo>
                  <a:pt x="0" y="15562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039285" y="1222862"/>
            <a:ext cx="689159" cy="675376"/>
          </a:xfrm>
          <a:custGeom>
            <a:avLst/>
            <a:gdLst/>
            <a:ahLst/>
            <a:cxnLst/>
            <a:rect r="r" b="b" t="t" l="l"/>
            <a:pathLst>
              <a:path h="675376" w="689159">
                <a:moveTo>
                  <a:pt x="0" y="0"/>
                </a:moveTo>
                <a:lnTo>
                  <a:pt x="689159" y="0"/>
                </a:lnTo>
                <a:lnTo>
                  <a:pt x="689159" y="675376"/>
                </a:lnTo>
                <a:lnTo>
                  <a:pt x="0" y="6753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957173" y="3108476"/>
            <a:ext cx="13175221" cy="4814944"/>
          </a:xfrm>
          <a:custGeom>
            <a:avLst/>
            <a:gdLst/>
            <a:ahLst/>
            <a:cxnLst/>
            <a:rect r="r" b="b" t="t" l="l"/>
            <a:pathLst>
              <a:path h="4814944" w="13175221">
                <a:moveTo>
                  <a:pt x="0" y="0"/>
                </a:moveTo>
                <a:lnTo>
                  <a:pt x="13175222" y="0"/>
                </a:lnTo>
                <a:lnTo>
                  <a:pt x="13175222" y="4814945"/>
                </a:lnTo>
                <a:lnTo>
                  <a:pt x="0" y="48149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441746" y="1398314"/>
            <a:ext cx="1560946" cy="7859986"/>
            <a:chOff x="0" y="0"/>
            <a:chExt cx="6350000" cy="3197479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31974789"/>
            </a:xfrm>
            <a:custGeom>
              <a:avLst/>
              <a:gdLst/>
              <a:ahLst/>
              <a:cxnLst/>
              <a:rect r="r" b="b" t="t" l="l"/>
              <a:pathLst>
                <a:path h="31974789" w="6350000">
                  <a:moveTo>
                    <a:pt x="6350000" y="31918911"/>
                  </a:moveTo>
                  <a:cubicBezTo>
                    <a:pt x="6350000" y="31949389"/>
                    <a:pt x="6324600" y="31974789"/>
                    <a:pt x="6294120" y="31974789"/>
                  </a:cubicBezTo>
                  <a:lnTo>
                    <a:pt x="55880" y="31974789"/>
                  </a:lnTo>
                  <a:cubicBezTo>
                    <a:pt x="25400" y="31974789"/>
                    <a:pt x="0" y="31949389"/>
                    <a:pt x="0" y="31918911"/>
                  </a:cubicBezTo>
                  <a:lnTo>
                    <a:pt x="0" y="55880"/>
                  </a:lnTo>
                  <a:cubicBezTo>
                    <a:pt x="0" y="25400"/>
                    <a:pt x="25400" y="0"/>
                    <a:pt x="55880" y="0"/>
                  </a:cubicBezTo>
                  <a:lnTo>
                    <a:pt x="6292850" y="0"/>
                  </a:lnTo>
                  <a:cubicBezTo>
                    <a:pt x="6323330" y="0"/>
                    <a:pt x="6348730" y="25400"/>
                    <a:pt x="6348730" y="55880"/>
                  </a:cubicBezTo>
                  <a:lnTo>
                    <a:pt x="6350000" y="31918908"/>
                  </a:lnTo>
                  <a:close/>
                </a:path>
              </a:pathLst>
            </a:custGeom>
            <a:solidFill>
              <a:srgbClr val="BCCC9A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477520" y="24051261"/>
              <a:ext cx="5394960" cy="7305039"/>
            </a:xfrm>
            <a:custGeom>
              <a:avLst/>
              <a:gdLst/>
              <a:ahLst/>
              <a:cxnLst/>
              <a:rect r="r" b="b" t="t" l="l"/>
              <a:pathLst>
                <a:path h="7305039" w="5394960">
                  <a:moveTo>
                    <a:pt x="5394960" y="7249160"/>
                  </a:moveTo>
                  <a:cubicBezTo>
                    <a:pt x="5394960" y="7279639"/>
                    <a:pt x="5369560" y="7305039"/>
                    <a:pt x="5339080" y="7305039"/>
                  </a:cubicBezTo>
                  <a:lnTo>
                    <a:pt x="55880" y="7305039"/>
                  </a:lnTo>
                  <a:cubicBezTo>
                    <a:pt x="25400" y="7305039"/>
                    <a:pt x="0" y="7279639"/>
                    <a:pt x="0" y="7249160"/>
                  </a:cubicBezTo>
                  <a:lnTo>
                    <a:pt x="0" y="55880"/>
                  </a:lnTo>
                  <a:cubicBezTo>
                    <a:pt x="0" y="25400"/>
                    <a:pt x="25400" y="0"/>
                    <a:pt x="55880" y="0"/>
                  </a:cubicBezTo>
                  <a:lnTo>
                    <a:pt x="5339080" y="0"/>
                  </a:lnTo>
                  <a:cubicBezTo>
                    <a:pt x="5369560" y="0"/>
                    <a:pt x="5394960" y="25400"/>
                    <a:pt x="5394960" y="55880"/>
                  </a:cubicBezTo>
                  <a:lnTo>
                    <a:pt x="5394960" y="7249160"/>
                  </a:lnTo>
                  <a:close/>
                </a:path>
              </a:pathLst>
            </a:custGeom>
            <a:blipFill>
              <a:blip r:embed="rId9"/>
              <a:stretch>
                <a:fillRect l="-40269" t="0" r="-40269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477520" y="16240759"/>
              <a:ext cx="5394960" cy="7305041"/>
            </a:xfrm>
            <a:custGeom>
              <a:avLst/>
              <a:gdLst/>
              <a:ahLst/>
              <a:cxnLst/>
              <a:rect r="r" b="b" t="t" l="l"/>
              <a:pathLst>
                <a:path h="7305041" w="5394960">
                  <a:moveTo>
                    <a:pt x="5394960" y="7249161"/>
                  </a:moveTo>
                  <a:cubicBezTo>
                    <a:pt x="5394960" y="7279641"/>
                    <a:pt x="5369560" y="7305041"/>
                    <a:pt x="5339080" y="7305041"/>
                  </a:cubicBezTo>
                  <a:lnTo>
                    <a:pt x="55880" y="7305041"/>
                  </a:lnTo>
                  <a:cubicBezTo>
                    <a:pt x="25400" y="7305041"/>
                    <a:pt x="0" y="7279641"/>
                    <a:pt x="0" y="7249161"/>
                  </a:cubicBezTo>
                  <a:lnTo>
                    <a:pt x="0" y="55880"/>
                  </a:lnTo>
                  <a:cubicBezTo>
                    <a:pt x="0" y="25400"/>
                    <a:pt x="25400" y="0"/>
                    <a:pt x="55880" y="0"/>
                  </a:cubicBezTo>
                  <a:lnTo>
                    <a:pt x="5339080" y="0"/>
                  </a:lnTo>
                  <a:cubicBezTo>
                    <a:pt x="5369560" y="0"/>
                    <a:pt x="5394960" y="25400"/>
                    <a:pt x="5394960" y="55880"/>
                  </a:cubicBezTo>
                  <a:lnTo>
                    <a:pt x="5394960" y="7249161"/>
                  </a:lnTo>
                  <a:close/>
                </a:path>
              </a:pathLst>
            </a:custGeom>
            <a:blipFill>
              <a:blip r:embed="rId10"/>
              <a:stretch>
                <a:fillRect l="-51617" t="0" r="-51617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477520" y="618490"/>
              <a:ext cx="5394960" cy="7305040"/>
            </a:xfrm>
            <a:custGeom>
              <a:avLst/>
              <a:gdLst/>
              <a:ahLst/>
              <a:cxnLst/>
              <a:rect r="r" b="b" t="t" l="l"/>
              <a:pathLst>
                <a:path h="7305040" w="5394960">
                  <a:moveTo>
                    <a:pt x="5394960" y="7249160"/>
                  </a:moveTo>
                  <a:cubicBezTo>
                    <a:pt x="5394960" y="7279640"/>
                    <a:pt x="5369560" y="7305040"/>
                    <a:pt x="5339080" y="7305040"/>
                  </a:cubicBezTo>
                  <a:lnTo>
                    <a:pt x="55880" y="7305040"/>
                  </a:lnTo>
                  <a:cubicBezTo>
                    <a:pt x="25400" y="7305040"/>
                    <a:pt x="0" y="7279640"/>
                    <a:pt x="0" y="7249160"/>
                  </a:cubicBezTo>
                  <a:lnTo>
                    <a:pt x="0" y="55880"/>
                  </a:lnTo>
                  <a:cubicBezTo>
                    <a:pt x="0" y="25400"/>
                    <a:pt x="25400" y="0"/>
                    <a:pt x="55880" y="0"/>
                  </a:cubicBezTo>
                  <a:lnTo>
                    <a:pt x="5339080" y="0"/>
                  </a:lnTo>
                  <a:cubicBezTo>
                    <a:pt x="5369560" y="0"/>
                    <a:pt x="5394960" y="25400"/>
                    <a:pt x="5394960" y="55880"/>
                  </a:cubicBezTo>
                  <a:lnTo>
                    <a:pt x="5394960" y="7249160"/>
                  </a:lnTo>
                  <a:close/>
                </a:path>
              </a:pathLst>
            </a:custGeom>
            <a:blipFill>
              <a:blip r:embed="rId11"/>
              <a:stretch>
                <a:fillRect l="-17702" t="0" r="-17702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477520" y="8428989"/>
              <a:ext cx="5394960" cy="7305041"/>
            </a:xfrm>
            <a:custGeom>
              <a:avLst/>
              <a:gdLst/>
              <a:ahLst/>
              <a:cxnLst/>
              <a:rect r="r" b="b" t="t" l="l"/>
              <a:pathLst>
                <a:path h="7305041" w="5394960">
                  <a:moveTo>
                    <a:pt x="5394960" y="7249161"/>
                  </a:moveTo>
                  <a:cubicBezTo>
                    <a:pt x="5394960" y="7279641"/>
                    <a:pt x="5369560" y="7305041"/>
                    <a:pt x="5339080" y="7305041"/>
                  </a:cubicBezTo>
                  <a:lnTo>
                    <a:pt x="55880" y="7305041"/>
                  </a:lnTo>
                  <a:cubicBezTo>
                    <a:pt x="25400" y="7305041"/>
                    <a:pt x="0" y="7279641"/>
                    <a:pt x="0" y="7249161"/>
                  </a:cubicBezTo>
                  <a:lnTo>
                    <a:pt x="0" y="55881"/>
                  </a:lnTo>
                  <a:cubicBezTo>
                    <a:pt x="0" y="25400"/>
                    <a:pt x="25400" y="0"/>
                    <a:pt x="55880" y="0"/>
                  </a:cubicBezTo>
                  <a:lnTo>
                    <a:pt x="5339080" y="0"/>
                  </a:lnTo>
                  <a:cubicBezTo>
                    <a:pt x="5369560" y="0"/>
                    <a:pt x="5394960" y="25400"/>
                    <a:pt x="5394960" y="55881"/>
                  </a:cubicBezTo>
                  <a:lnTo>
                    <a:pt x="5394960" y="7249161"/>
                  </a:lnTo>
                  <a:close/>
                </a:path>
              </a:pathLst>
            </a:custGeom>
            <a:blipFill>
              <a:blip r:embed="rId12"/>
              <a:stretch>
                <a:fillRect l="-51617" t="0" r="-51617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5087042" y="3633010"/>
            <a:ext cx="11443395" cy="34137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29"/>
              </a:lnSpc>
            </a:pPr>
            <a:r>
              <a:rPr lang="en-US" sz="32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Mahalledeki çocuklarla a</a:t>
            </a:r>
            <a:r>
              <a:rPr lang="en-US" sz="32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tçılık oyunu oynayan bir komşuydu.   </a:t>
            </a:r>
          </a:p>
          <a:p>
            <a:pPr algn="ctr">
              <a:lnSpc>
                <a:spcPts val="6929"/>
              </a:lnSpc>
            </a:pPr>
            <a:r>
              <a:rPr lang="en-US" sz="32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Ağızlarına su doldurup yüzüne püskürten çocuklara kızmazdı;</a:t>
            </a:r>
          </a:p>
          <a:p>
            <a:pPr algn="ctr">
              <a:lnSpc>
                <a:spcPts val="6929"/>
              </a:lnSpc>
            </a:pPr>
            <a:r>
              <a:rPr lang="en-US" sz="32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Yakalamaca oyunu oynardı onlarla. </a:t>
            </a:r>
          </a:p>
          <a:p>
            <a:pPr algn="ctr">
              <a:lnSpc>
                <a:spcPts val="6929"/>
              </a:lnSpc>
            </a:pPr>
            <a:r>
              <a:rPr lang="en-US" sz="32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Çocuklar yanından geçerken onlara selam verirdi mutlaka.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9144000" y="1398314"/>
            <a:ext cx="1220015" cy="869538"/>
          </a:xfrm>
          <a:custGeom>
            <a:avLst/>
            <a:gdLst/>
            <a:ahLst/>
            <a:cxnLst/>
            <a:rect r="r" b="b" t="t" l="l"/>
            <a:pathLst>
              <a:path h="869538" w="1220015">
                <a:moveTo>
                  <a:pt x="0" y="0"/>
                </a:moveTo>
                <a:lnTo>
                  <a:pt x="1220015" y="0"/>
                </a:lnTo>
                <a:lnTo>
                  <a:pt x="1220015" y="869537"/>
                </a:lnTo>
                <a:lnTo>
                  <a:pt x="0" y="86953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6039285" y="8388762"/>
            <a:ext cx="1220015" cy="869538"/>
          </a:xfrm>
          <a:custGeom>
            <a:avLst/>
            <a:gdLst/>
            <a:ahLst/>
            <a:cxnLst/>
            <a:rect r="r" b="b" t="t" l="l"/>
            <a:pathLst>
              <a:path h="869538" w="1220015">
                <a:moveTo>
                  <a:pt x="0" y="0"/>
                </a:moveTo>
                <a:lnTo>
                  <a:pt x="1220015" y="0"/>
                </a:lnTo>
                <a:lnTo>
                  <a:pt x="1220015" y="869538"/>
                </a:lnTo>
                <a:lnTo>
                  <a:pt x="0" y="86953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5087042" y="1028700"/>
            <a:ext cx="1220015" cy="869538"/>
          </a:xfrm>
          <a:custGeom>
            <a:avLst/>
            <a:gdLst/>
            <a:ahLst/>
            <a:cxnLst/>
            <a:rect r="r" b="b" t="t" l="l"/>
            <a:pathLst>
              <a:path h="869538" w="1220015">
                <a:moveTo>
                  <a:pt x="0" y="0"/>
                </a:moveTo>
                <a:lnTo>
                  <a:pt x="1220014" y="0"/>
                </a:lnTo>
                <a:lnTo>
                  <a:pt x="1220014" y="869538"/>
                </a:lnTo>
                <a:lnTo>
                  <a:pt x="0" y="86953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290017" y="2513508"/>
            <a:ext cx="699889" cy="685892"/>
          </a:xfrm>
          <a:custGeom>
            <a:avLst/>
            <a:gdLst/>
            <a:ahLst/>
            <a:cxnLst/>
            <a:rect r="r" b="b" t="t" l="l"/>
            <a:pathLst>
              <a:path h="685892" w="699889">
                <a:moveTo>
                  <a:pt x="0" y="0"/>
                </a:moveTo>
                <a:lnTo>
                  <a:pt x="699890" y="0"/>
                </a:lnTo>
                <a:lnTo>
                  <a:pt x="699890" y="685892"/>
                </a:lnTo>
                <a:lnTo>
                  <a:pt x="0" y="6858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4972908">
            <a:off x="16144997" y="312597"/>
            <a:ext cx="1794413" cy="1556246"/>
          </a:xfrm>
          <a:custGeom>
            <a:avLst/>
            <a:gdLst/>
            <a:ahLst/>
            <a:cxnLst/>
            <a:rect r="r" b="b" t="t" l="l"/>
            <a:pathLst>
              <a:path h="1556246" w="1794413">
                <a:moveTo>
                  <a:pt x="0" y="0"/>
                </a:moveTo>
                <a:lnTo>
                  <a:pt x="1794413" y="0"/>
                </a:lnTo>
                <a:lnTo>
                  <a:pt x="1794413" y="1556246"/>
                </a:lnTo>
                <a:lnTo>
                  <a:pt x="0" y="15562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8700" y="1939369"/>
            <a:ext cx="8638223" cy="7318931"/>
          </a:xfrm>
          <a:custGeom>
            <a:avLst/>
            <a:gdLst/>
            <a:ahLst/>
            <a:cxnLst/>
            <a:rect r="r" b="b" t="t" l="l"/>
            <a:pathLst>
              <a:path h="7318931" w="8638223">
                <a:moveTo>
                  <a:pt x="0" y="0"/>
                </a:moveTo>
                <a:lnTo>
                  <a:pt x="8638223" y="0"/>
                </a:lnTo>
                <a:lnTo>
                  <a:pt x="8638223" y="7318931"/>
                </a:lnTo>
                <a:lnTo>
                  <a:pt x="0" y="73189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1202855" y="3033857"/>
            <a:ext cx="5129955" cy="5129955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9"/>
              <a:stretch>
                <a:fillRect l="-25046" t="0" r="-25046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454131" y="8862024"/>
            <a:ext cx="1731628" cy="1152320"/>
          </a:xfrm>
          <a:custGeom>
            <a:avLst/>
            <a:gdLst/>
            <a:ahLst/>
            <a:cxnLst/>
            <a:rect r="r" b="b" t="t" l="l"/>
            <a:pathLst>
              <a:path h="1152320" w="1731628">
                <a:moveTo>
                  <a:pt x="0" y="0"/>
                </a:moveTo>
                <a:lnTo>
                  <a:pt x="1731628" y="0"/>
                </a:lnTo>
                <a:lnTo>
                  <a:pt x="1731628" y="1152320"/>
                </a:lnTo>
                <a:lnTo>
                  <a:pt x="0" y="11523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911157" y="925114"/>
            <a:ext cx="1731628" cy="1152320"/>
          </a:xfrm>
          <a:custGeom>
            <a:avLst/>
            <a:gdLst/>
            <a:ahLst/>
            <a:cxnLst/>
            <a:rect r="r" b="b" t="t" l="l"/>
            <a:pathLst>
              <a:path h="1152320" w="1731628">
                <a:moveTo>
                  <a:pt x="0" y="0"/>
                </a:moveTo>
                <a:lnTo>
                  <a:pt x="1731628" y="0"/>
                </a:lnTo>
                <a:lnTo>
                  <a:pt x="1731628" y="1152320"/>
                </a:lnTo>
                <a:lnTo>
                  <a:pt x="0" y="11523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97043" y="514560"/>
            <a:ext cx="1731628" cy="1152320"/>
          </a:xfrm>
          <a:custGeom>
            <a:avLst/>
            <a:gdLst/>
            <a:ahLst/>
            <a:cxnLst/>
            <a:rect r="r" b="b" t="t" l="l"/>
            <a:pathLst>
              <a:path h="1152320" w="1731628">
                <a:moveTo>
                  <a:pt x="0" y="0"/>
                </a:moveTo>
                <a:lnTo>
                  <a:pt x="1731628" y="0"/>
                </a:lnTo>
                <a:lnTo>
                  <a:pt x="1731628" y="1152320"/>
                </a:lnTo>
                <a:lnTo>
                  <a:pt x="0" y="11523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590122" y="3749080"/>
            <a:ext cx="5773341" cy="3413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30"/>
              </a:lnSpc>
            </a:pPr>
            <a:r>
              <a:rPr lang="en-US" sz="3300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Yanında on yıl boyunca çalışan </a:t>
            </a:r>
          </a:p>
          <a:p>
            <a:pPr algn="ctr">
              <a:lnSpc>
                <a:spcPts val="6930"/>
              </a:lnSpc>
            </a:pPr>
            <a:r>
              <a:rPr lang="en-US" sz="3300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küçük Enes’e bir kere bile</a:t>
            </a:r>
          </a:p>
          <a:p>
            <a:pPr algn="ctr">
              <a:lnSpc>
                <a:spcPts val="6930"/>
              </a:lnSpc>
            </a:pPr>
            <a:r>
              <a:rPr lang="en-US" sz="3300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“Niye şunu şöyle yaptın,</a:t>
            </a:r>
          </a:p>
          <a:p>
            <a:pPr algn="ctr">
              <a:lnSpc>
                <a:spcPts val="6930"/>
              </a:lnSpc>
            </a:pPr>
            <a:r>
              <a:rPr lang="en-US" sz="3300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niye şunu yapmadın!” demedi.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306318">
            <a:off x="1251253" y="1994838"/>
            <a:ext cx="14993828" cy="5670393"/>
          </a:xfrm>
          <a:custGeom>
            <a:avLst/>
            <a:gdLst/>
            <a:ahLst/>
            <a:cxnLst/>
            <a:rect r="r" b="b" t="t" l="l"/>
            <a:pathLst>
              <a:path h="5670393" w="14993828">
                <a:moveTo>
                  <a:pt x="0" y="0"/>
                </a:moveTo>
                <a:lnTo>
                  <a:pt x="14993828" y="0"/>
                </a:lnTo>
                <a:lnTo>
                  <a:pt x="14993828" y="5670393"/>
                </a:lnTo>
                <a:lnTo>
                  <a:pt x="0" y="56703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79683" y="7905901"/>
            <a:ext cx="1731628" cy="1152320"/>
          </a:xfrm>
          <a:custGeom>
            <a:avLst/>
            <a:gdLst/>
            <a:ahLst/>
            <a:cxnLst/>
            <a:rect r="r" b="b" t="t" l="l"/>
            <a:pathLst>
              <a:path h="1152320" w="1731628">
                <a:moveTo>
                  <a:pt x="0" y="0"/>
                </a:moveTo>
                <a:lnTo>
                  <a:pt x="1731628" y="0"/>
                </a:lnTo>
                <a:lnTo>
                  <a:pt x="1731628" y="1152320"/>
                </a:lnTo>
                <a:lnTo>
                  <a:pt x="0" y="11523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886430" y="8051327"/>
            <a:ext cx="1731628" cy="1152320"/>
          </a:xfrm>
          <a:custGeom>
            <a:avLst/>
            <a:gdLst/>
            <a:ahLst/>
            <a:cxnLst/>
            <a:rect r="r" b="b" t="t" l="l"/>
            <a:pathLst>
              <a:path h="1152320" w="1731628">
                <a:moveTo>
                  <a:pt x="0" y="0"/>
                </a:moveTo>
                <a:lnTo>
                  <a:pt x="1731628" y="0"/>
                </a:lnTo>
                <a:lnTo>
                  <a:pt x="1731628" y="1152319"/>
                </a:lnTo>
                <a:lnTo>
                  <a:pt x="0" y="11523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152718" y="989106"/>
            <a:ext cx="1731628" cy="1152320"/>
          </a:xfrm>
          <a:custGeom>
            <a:avLst/>
            <a:gdLst/>
            <a:ahLst/>
            <a:cxnLst/>
            <a:rect r="r" b="b" t="t" l="l"/>
            <a:pathLst>
              <a:path h="1152320" w="1731628">
                <a:moveTo>
                  <a:pt x="0" y="0"/>
                </a:moveTo>
                <a:lnTo>
                  <a:pt x="1731628" y="0"/>
                </a:lnTo>
                <a:lnTo>
                  <a:pt x="1731628" y="1152320"/>
                </a:lnTo>
                <a:lnTo>
                  <a:pt x="0" y="11523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844395" y="8682140"/>
            <a:ext cx="1709857" cy="1043013"/>
          </a:xfrm>
          <a:custGeom>
            <a:avLst/>
            <a:gdLst/>
            <a:ahLst/>
            <a:cxnLst/>
            <a:rect r="r" b="b" t="t" l="l"/>
            <a:pathLst>
              <a:path h="1043013" w="1709857">
                <a:moveTo>
                  <a:pt x="0" y="0"/>
                </a:moveTo>
                <a:lnTo>
                  <a:pt x="1709857" y="0"/>
                </a:lnTo>
                <a:lnTo>
                  <a:pt x="1709857" y="1043013"/>
                </a:lnTo>
                <a:lnTo>
                  <a:pt x="0" y="104301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536494"/>
            <a:ext cx="1608954" cy="1604932"/>
          </a:xfrm>
          <a:custGeom>
            <a:avLst/>
            <a:gdLst/>
            <a:ahLst/>
            <a:cxnLst/>
            <a:rect r="r" b="b" t="t" l="l"/>
            <a:pathLst>
              <a:path h="1604932" w="1608954">
                <a:moveTo>
                  <a:pt x="0" y="0"/>
                </a:moveTo>
                <a:lnTo>
                  <a:pt x="1608954" y="0"/>
                </a:lnTo>
                <a:lnTo>
                  <a:pt x="1608954" y="1604932"/>
                </a:lnTo>
                <a:lnTo>
                  <a:pt x="0" y="160493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217878" y="3418429"/>
            <a:ext cx="10725681" cy="2537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30"/>
              </a:lnSpc>
            </a:pPr>
            <a:r>
              <a:rPr lang="en-US" sz="3300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“</a:t>
            </a:r>
            <a:r>
              <a:rPr lang="en-US" sz="3300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Büyüyünce  sen de onun gibi sevgi dolu biri </a:t>
            </a:r>
          </a:p>
          <a:p>
            <a:pPr algn="ctr">
              <a:lnSpc>
                <a:spcPts val="6930"/>
              </a:lnSpc>
            </a:pPr>
            <a:r>
              <a:rPr lang="en-US" sz="3300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olmak ister misin?” diye sorulsa;</a:t>
            </a:r>
          </a:p>
          <a:p>
            <a:pPr algn="ctr">
              <a:lnSpc>
                <a:spcPts val="6930"/>
              </a:lnSpc>
            </a:pPr>
            <a:r>
              <a:rPr lang="en-US" sz="3300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“Eveeeet!” diyeceğinden eminim. 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36875" y="1344968"/>
            <a:ext cx="699889" cy="685892"/>
          </a:xfrm>
          <a:custGeom>
            <a:avLst/>
            <a:gdLst/>
            <a:ahLst/>
            <a:cxnLst/>
            <a:rect r="r" b="b" t="t" l="l"/>
            <a:pathLst>
              <a:path h="685892" w="699889">
                <a:moveTo>
                  <a:pt x="0" y="0"/>
                </a:moveTo>
                <a:lnTo>
                  <a:pt x="699890" y="0"/>
                </a:lnTo>
                <a:lnTo>
                  <a:pt x="699890" y="685892"/>
                </a:lnTo>
                <a:lnTo>
                  <a:pt x="0" y="6858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415591">
            <a:off x="255061" y="250577"/>
            <a:ext cx="1794413" cy="1556246"/>
          </a:xfrm>
          <a:custGeom>
            <a:avLst/>
            <a:gdLst/>
            <a:ahLst/>
            <a:cxnLst/>
            <a:rect r="r" b="b" t="t" l="l"/>
            <a:pathLst>
              <a:path h="1556246" w="1794413">
                <a:moveTo>
                  <a:pt x="0" y="0"/>
                </a:moveTo>
                <a:lnTo>
                  <a:pt x="1794413" y="0"/>
                </a:lnTo>
                <a:lnTo>
                  <a:pt x="1794413" y="1556246"/>
                </a:lnTo>
                <a:lnTo>
                  <a:pt x="0" y="15562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854937" y="9095132"/>
            <a:ext cx="808726" cy="792551"/>
          </a:xfrm>
          <a:custGeom>
            <a:avLst/>
            <a:gdLst/>
            <a:ahLst/>
            <a:cxnLst/>
            <a:rect r="r" b="b" t="t" l="l"/>
            <a:pathLst>
              <a:path h="792551" w="808726">
                <a:moveTo>
                  <a:pt x="0" y="0"/>
                </a:moveTo>
                <a:lnTo>
                  <a:pt x="808726" y="0"/>
                </a:lnTo>
                <a:lnTo>
                  <a:pt x="808726" y="792552"/>
                </a:lnTo>
                <a:lnTo>
                  <a:pt x="0" y="7925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63648">
            <a:off x="3517723" y="707228"/>
            <a:ext cx="14232434" cy="5382448"/>
          </a:xfrm>
          <a:custGeom>
            <a:avLst/>
            <a:gdLst/>
            <a:ahLst/>
            <a:cxnLst/>
            <a:rect r="r" b="b" t="t" l="l"/>
            <a:pathLst>
              <a:path h="5382448" w="14232434">
                <a:moveTo>
                  <a:pt x="0" y="0"/>
                </a:moveTo>
                <a:lnTo>
                  <a:pt x="14232434" y="0"/>
                </a:lnTo>
                <a:lnTo>
                  <a:pt x="14232434" y="5382448"/>
                </a:lnTo>
                <a:lnTo>
                  <a:pt x="0" y="53824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5485444" y="1059218"/>
            <a:ext cx="10034412" cy="4290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30"/>
              </a:lnSpc>
            </a:pPr>
            <a:r>
              <a:rPr lang="en-US" sz="3300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Öyleyse...</a:t>
            </a:r>
          </a:p>
          <a:p>
            <a:pPr algn="ctr">
              <a:lnSpc>
                <a:spcPts val="6930"/>
              </a:lnSpc>
            </a:pPr>
            <a:r>
              <a:rPr lang="en-US" sz="3300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Haydi o zaman ilk adımı at bugün! </a:t>
            </a:r>
          </a:p>
          <a:p>
            <a:pPr algn="ctr">
              <a:lnSpc>
                <a:spcPts val="6930"/>
              </a:lnSpc>
            </a:pPr>
            <a:r>
              <a:rPr lang="en-US" sz="3300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İyilikleri yaymak için önce kendi ailenden başla!</a:t>
            </a:r>
          </a:p>
          <a:p>
            <a:pPr algn="ctr">
              <a:lnSpc>
                <a:spcPts val="6930"/>
              </a:lnSpc>
            </a:pPr>
            <a:r>
              <a:rPr lang="en-US" sz="3300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Hemen bir plan yap!</a:t>
            </a:r>
          </a:p>
          <a:p>
            <a:pPr algn="ctr">
              <a:lnSpc>
                <a:spcPts val="6930"/>
              </a:lnSpc>
            </a:pPr>
            <a:r>
              <a:rPr lang="en-US" sz="3300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Sen bile şaşıracaksın sonucuna. 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784140" y="5499323"/>
            <a:ext cx="5516411" cy="5246370"/>
            <a:chOff x="0" y="0"/>
            <a:chExt cx="6273165" cy="596607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273292" cy="5966079"/>
            </a:xfrm>
            <a:custGeom>
              <a:avLst/>
              <a:gdLst/>
              <a:ahLst/>
              <a:cxnLst/>
              <a:rect r="r" b="b" t="t" l="l"/>
              <a:pathLst>
                <a:path h="5966079" w="6273292">
                  <a:moveTo>
                    <a:pt x="4105783" y="0"/>
                  </a:moveTo>
                  <a:cubicBezTo>
                    <a:pt x="3582289" y="1611249"/>
                    <a:pt x="2690876" y="1611249"/>
                    <a:pt x="2167255" y="0"/>
                  </a:cubicBezTo>
                  <a:cubicBezTo>
                    <a:pt x="2690749" y="1611249"/>
                    <a:pt x="1969643" y="2135251"/>
                    <a:pt x="598932" y="1139444"/>
                  </a:cubicBezTo>
                  <a:cubicBezTo>
                    <a:pt x="1969643" y="2135251"/>
                    <a:pt x="1694180" y="2982976"/>
                    <a:pt x="0" y="2982976"/>
                  </a:cubicBezTo>
                  <a:cubicBezTo>
                    <a:pt x="1694180" y="2982976"/>
                    <a:pt x="1969643" y="3830828"/>
                    <a:pt x="599059" y="4826635"/>
                  </a:cubicBezTo>
                  <a:cubicBezTo>
                    <a:pt x="1969643" y="3830828"/>
                    <a:pt x="2690876" y="4354830"/>
                    <a:pt x="2167382" y="5966079"/>
                  </a:cubicBezTo>
                  <a:cubicBezTo>
                    <a:pt x="2690876" y="4354830"/>
                    <a:pt x="3582289" y="4354830"/>
                    <a:pt x="4105910" y="5966079"/>
                  </a:cubicBezTo>
                  <a:cubicBezTo>
                    <a:pt x="3582416" y="4354830"/>
                    <a:pt x="4303522" y="3830828"/>
                    <a:pt x="5674233" y="4826635"/>
                  </a:cubicBezTo>
                  <a:cubicBezTo>
                    <a:pt x="4303649" y="3830828"/>
                    <a:pt x="4579112" y="2982976"/>
                    <a:pt x="6273292" y="2982976"/>
                  </a:cubicBezTo>
                  <a:cubicBezTo>
                    <a:pt x="4579112" y="2982976"/>
                    <a:pt x="4303649" y="2135124"/>
                    <a:pt x="5674233" y="1139317"/>
                  </a:cubicBezTo>
                  <a:cubicBezTo>
                    <a:pt x="4303395" y="2135251"/>
                    <a:pt x="3582289" y="1611249"/>
                    <a:pt x="4105783" y="0"/>
                  </a:cubicBezTo>
                  <a:close/>
                </a:path>
              </a:pathLst>
            </a:custGeom>
            <a:blipFill>
              <a:blip r:embed="rId11"/>
              <a:stretch>
                <a:fillRect l="0" t="-2574" r="0" b="-2574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0384781" y="7786883"/>
            <a:ext cx="1355138" cy="1471417"/>
          </a:xfrm>
          <a:custGeom>
            <a:avLst/>
            <a:gdLst/>
            <a:ahLst/>
            <a:cxnLst/>
            <a:rect r="r" b="b" t="t" l="l"/>
            <a:pathLst>
              <a:path h="1471417" w="1355138">
                <a:moveTo>
                  <a:pt x="0" y="0"/>
                </a:moveTo>
                <a:lnTo>
                  <a:pt x="1355137" y="0"/>
                </a:lnTo>
                <a:lnTo>
                  <a:pt x="1355137" y="1471417"/>
                </a:lnTo>
                <a:lnTo>
                  <a:pt x="0" y="147141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309386" y="7179294"/>
            <a:ext cx="1834614" cy="1621131"/>
          </a:xfrm>
          <a:custGeom>
            <a:avLst/>
            <a:gdLst/>
            <a:ahLst/>
            <a:cxnLst/>
            <a:rect r="r" b="b" t="t" l="l"/>
            <a:pathLst>
              <a:path h="1621131" w="1834614">
                <a:moveTo>
                  <a:pt x="0" y="0"/>
                </a:moveTo>
                <a:lnTo>
                  <a:pt x="1834614" y="0"/>
                </a:lnTo>
                <a:lnTo>
                  <a:pt x="1834614" y="1621131"/>
                </a:lnTo>
                <a:lnTo>
                  <a:pt x="0" y="162113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2595095" y="6425256"/>
            <a:ext cx="1834614" cy="1621131"/>
          </a:xfrm>
          <a:custGeom>
            <a:avLst/>
            <a:gdLst/>
            <a:ahLst/>
            <a:cxnLst/>
            <a:rect r="r" b="b" t="t" l="l"/>
            <a:pathLst>
              <a:path h="1621131" w="1834614">
                <a:moveTo>
                  <a:pt x="0" y="0"/>
                </a:moveTo>
                <a:lnTo>
                  <a:pt x="1834614" y="0"/>
                </a:lnTo>
                <a:lnTo>
                  <a:pt x="1834614" y="1621131"/>
                </a:lnTo>
                <a:lnTo>
                  <a:pt x="0" y="162113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30368" y="8921487"/>
            <a:ext cx="699889" cy="685892"/>
          </a:xfrm>
          <a:custGeom>
            <a:avLst/>
            <a:gdLst/>
            <a:ahLst/>
            <a:cxnLst/>
            <a:rect r="r" b="b" t="t" l="l"/>
            <a:pathLst>
              <a:path h="685892" w="699889">
                <a:moveTo>
                  <a:pt x="0" y="0"/>
                </a:moveTo>
                <a:lnTo>
                  <a:pt x="699889" y="0"/>
                </a:lnTo>
                <a:lnTo>
                  <a:pt x="699889" y="685891"/>
                </a:lnTo>
                <a:lnTo>
                  <a:pt x="0" y="6858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6226028">
            <a:off x="750831" y="7772650"/>
            <a:ext cx="1794413" cy="1556246"/>
          </a:xfrm>
          <a:custGeom>
            <a:avLst/>
            <a:gdLst/>
            <a:ahLst/>
            <a:cxnLst/>
            <a:rect r="r" b="b" t="t" l="l"/>
            <a:pathLst>
              <a:path h="1556246" w="1794413">
                <a:moveTo>
                  <a:pt x="0" y="0"/>
                </a:moveTo>
                <a:lnTo>
                  <a:pt x="1794413" y="0"/>
                </a:lnTo>
                <a:lnTo>
                  <a:pt x="1794413" y="1556246"/>
                </a:lnTo>
                <a:lnTo>
                  <a:pt x="0" y="15562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1396482" y="4521619"/>
            <a:ext cx="6288914" cy="5502800"/>
            <a:chOff x="0" y="0"/>
            <a:chExt cx="812800" cy="7112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33680" y="-8369"/>
              <a:ext cx="854946" cy="719569"/>
            </a:xfrm>
            <a:custGeom>
              <a:avLst/>
              <a:gdLst/>
              <a:ahLst/>
              <a:cxnLst/>
              <a:rect r="r" b="b" t="t" l="l"/>
              <a:pathLst>
                <a:path h="719569" w="854946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blipFill>
              <a:blip r:embed="rId7"/>
              <a:stretch>
                <a:fillRect l="0" t="-7142" r="0" b="-7142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028700" y="1298849"/>
            <a:ext cx="11247129" cy="4110314"/>
          </a:xfrm>
          <a:custGeom>
            <a:avLst/>
            <a:gdLst/>
            <a:ahLst/>
            <a:cxnLst/>
            <a:rect r="r" b="b" t="t" l="l"/>
            <a:pathLst>
              <a:path h="4110314" w="11247129">
                <a:moveTo>
                  <a:pt x="0" y="0"/>
                </a:moveTo>
                <a:lnTo>
                  <a:pt x="11247129" y="0"/>
                </a:lnTo>
                <a:lnTo>
                  <a:pt x="11247129" y="4110314"/>
                </a:lnTo>
                <a:lnTo>
                  <a:pt x="0" y="41103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330257" y="1633351"/>
            <a:ext cx="9869959" cy="32270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99"/>
              </a:lnSpc>
            </a:pPr>
            <a:r>
              <a:rPr lang="en-US" sz="32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Diyelim ki</a:t>
            </a:r>
            <a:r>
              <a:rPr lang="en-US" sz="32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kardeşinle anlaşamıyorsun.</a:t>
            </a:r>
          </a:p>
          <a:p>
            <a:pPr algn="ctr">
              <a:lnSpc>
                <a:spcPts val="6599"/>
              </a:lnSpc>
            </a:pPr>
            <a:r>
              <a:rPr lang="en-US" sz="32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Bugün eve gider gitmez </a:t>
            </a:r>
          </a:p>
          <a:p>
            <a:pPr algn="ctr">
              <a:lnSpc>
                <a:spcPts val="6599"/>
              </a:lnSpc>
            </a:pPr>
            <a:r>
              <a:rPr lang="en-US" sz="32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ona “kalbimin baharı, canım kardeşim” diyerek atabilirsin ilk adımı. 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726940">
            <a:off x="150232" y="213121"/>
            <a:ext cx="1880789" cy="1631157"/>
          </a:xfrm>
          <a:custGeom>
            <a:avLst/>
            <a:gdLst/>
            <a:ahLst/>
            <a:cxnLst/>
            <a:rect r="r" b="b" t="t" l="l"/>
            <a:pathLst>
              <a:path h="1631157" w="1880789">
                <a:moveTo>
                  <a:pt x="0" y="0"/>
                </a:moveTo>
                <a:lnTo>
                  <a:pt x="1880789" y="0"/>
                </a:lnTo>
                <a:lnTo>
                  <a:pt x="1880789" y="1631158"/>
                </a:lnTo>
                <a:lnTo>
                  <a:pt x="0" y="16311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732873" y="9535115"/>
            <a:ext cx="1826795" cy="381966"/>
          </a:xfrm>
          <a:custGeom>
            <a:avLst/>
            <a:gdLst/>
            <a:ahLst/>
            <a:cxnLst/>
            <a:rect r="r" b="b" t="t" l="l"/>
            <a:pathLst>
              <a:path h="381966" w="1826795">
                <a:moveTo>
                  <a:pt x="0" y="0"/>
                </a:moveTo>
                <a:lnTo>
                  <a:pt x="1826795" y="0"/>
                </a:lnTo>
                <a:lnTo>
                  <a:pt x="1826795" y="381966"/>
                </a:lnTo>
                <a:lnTo>
                  <a:pt x="0" y="3819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2609849">
            <a:off x="5230384" y="8736613"/>
            <a:ext cx="831772" cy="815137"/>
          </a:xfrm>
          <a:custGeom>
            <a:avLst/>
            <a:gdLst/>
            <a:ahLst/>
            <a:cxnLst/>
            <a:rect r="r" b="b" t="t" l="l"/>
            <a:pathLst>
              <a:path h="815137" w="831772">
                <a:moveTo>
                  <a:pt x="0" y="0"/>
                </a:moveTo>
                <a:lnTo>
                  <a:pt x="831772" y="0"/>
                </a:lnTo>
                <a:lnTo>
                  <a:pt x="831772" y="815137"/>
                </a:lnTo>
                <a:lnTo>
                  <a:pt x="0" y="8151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806810">
            <a:off x="656635" y="2069099"/>
            <a:ext cx="9979270" cy="3773978"/>
          </a:xfrm>
          <a:custGeom>
            <a:avLst/>
            <a:gdLst/>
            <a:ahLst/>
            <a:cxnLst/>
            <a:rect r="r" b="b" t="t" l="l"/>
            <a:pathLst>
              <a:path h="3773978" w="9979270">
                <a:moveTo>
                  <a:pt x="0" y="0"/>
                </a:moveTo>
                <a:lnTo>
                  <a:pt x="9979270" y="0"/>
                </a:lnTo>
                <a:lnTo>
                  <a:pt x="9979270" y="3773978"/>
                </a:lnTo>
                <a:lnTo>
                  <a:pt x="0" y="37739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-2165800">
            <a:off x="2620412" y="2604240"/>
            <a:ext cx="5549055" cy="2306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0"/>
              </a:lnSpc>
              <a:spcBef>
                <a:spcPct val="0"/>
              </a:spcBef>
            </a:pPr>
          </a:p>
          <a:p>
            <a:pPr algn="ctr">
              <a:lnSpc>
                <a:spcPts val="4620"/>
              </a:lnSpc>
              <a:spcBef>
                <a:spcPct val="0"/>
              </a:spcBef>
            </a:pPr>
            <a:r>
              <a:rPr lang="en-US" sz="3300">
                <a:solidFill>
                  <a:srgbClr val="4B883F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Ve...</a:t>
            </a:r>
          </a:p>
          <a:p>
            <a:pPr algn="ctr">
              <a:lnSpc>
                <a:spcPts val="4620"/>
              </a:lnSpc>
              <a:spcBef>
                <a:spcPct val="0"/>
              </a:spcBef>
            </a:pPr>
            <a:r>
              <a:rPr lang="en-US" sz="3300">
                <a:solidFill>
                  <a:srgbClr val="4B883F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Sevgili Peygamberimiz’in </a:t>
            </a:r>
          </a:p>
          <a:p>
            <a:pPr algn="ctr">
              <a:lnSpc>
                <a:spcPts val="4620"/>
              </a:lnSpc>
              <a:spcBef>
                <a:spcPct val="0"/>
              </a:spcBef>
            </a:pPr>
            <a:r>
              <a:rPr lang="en-US" sz="3300">
                <a:solidFill>
                  <a:srgbClr val="4B883F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genç dostlarını tanımaya? 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918953" y="8431667"/>
            <a:ext cx="2524600" cy="1294431"/>
          </a:xfrm>
          <a:custGeom>
            <a:avLst/>
            <a:gdLst/>
            <a:ahLst/>
            <a:cxnLst/>
            <a:rect r="r" b="b" t="t" l="l"/>
            <a:pathLst>
              <a:path h="1294431" w="2524600">
                <a:moveTo>
                  <a:pt x="0" y="0"/>
                </a:moveTo>
                <a:lnTo>
                  <a:pt x="2524600" y="0"/>
                </a:lnTo>
                <a:lnTo>
                  <a:pt x="2524600" y="1294431"/>
                </a:lnTo>
                <a:lnTo>
                  <a:pt x="0" y="129443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064618" y="8431667"/>
            <a:ext cx="2524600" cy="1294431"/>
          </a:xfrm>
          <a:custGeom>
            <a:avLst/>
            <a:gdLst/>
            <a:ahLst/>
            <a:cxnLst/>
            <a:rect r="r" b="b" t="t" l="l"/>
            <a:pathLst>
              <a:path h="1294431" w="2524600">
                <a:moveTo>
                  <a:pt x="0" y="0"/>
                </a:moveTo>
                <a:lnTo>
                  <a:pt x="2524599" y="0"/>
                </a:lnTo>
                <a:lnTo>
                  <a:pt x="2524599" y="1294431"/>
                </a:lnTo>
                <a:lnTo>
                  <a:pt x="0" y="129443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0293890" y="1365173"/>
            <a:ext cx="8116596" cy="8360924"/>
            <a:chOff x="-46990" y="-72390"/>
            <a:chExt cx="4218940" cy="434594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218940" cy="4345940"/>
            </a:xfrm>
            <a:custGeom>
              <a:avLst/>
              <a:gdLst/>
              <a:ahLst/>
              <a:cxnLst/>
              <a:rect r="r" b="b" t="t" l="l"/>
              <a:pathLst>
                <a:path h="4345940" w="4218940">
                  <a:moveTo>
                    <a:pt x="471170" y="1262380"/>
                  </a:moveTo>
                  <a:cubicBezTo>
                    <a:pt x="436880" y="1319530"/>
                    <a:pt x="2540" y="890270"/>
                    <a:pt x="52070" y="1285240"/>
                  </a:cubicBezTo>
                  <a:cubicBezTo>
                    <a:pt x="76200" y="1479550"/>
                    <a:pt x="265430" y="1691640"/>
                    <a:pt x="421640" y="1798320"/>
                  </a:cubicBezTo>
                  <a:cubicBezTo>
                    <a:pt x="299720" y="1714500"/>
                    <a:pt x="167640" y="1772920"/>
                    <a:pt x="181610" y="1921510"/>
                  </a:cubicBezTo>
                  <a:cubicBezTo>
                    <a:pt x="190500" y="2021840"/>
                    <a:pt x="241300" y="2127250"/>
                    <a:pt x="295910" y="2209800"/>
                  </a:cubicBezTo>
                  <a:cubicBezTo>
                    <a:pt x="383540" y="2344420"/>
                    <a:pt x="510540" y="2449830"/>
                    <a:pt x="591820" y="2586990"/>
                  </a:cubicBezTo>
                  <a:cubicBezTo>
                    <a:pt x="492760" y="2482850"/>
                    <a:pt x="396240" y="2338070"/>
                    <a:pt x="266700" y="2269490"/>
                  </a:cubicBezTo>
                  <a:cubicBezTo>
                    <a:pt x="13970" y="2132330"/>
                    <a:pt x="0" y="2400300"/>
                    <a:pt x="125730" y="2548890"/>
                  </a:cubicBezTo>
                  <a:cubicBezTo>
                    <a:pt x="331470" y="2790190"/>
                    <a:pt x="524510" y="3037840"/>
                    <a:pt x="697230" y="3303270"/>
                  </a:cubicBezTo>
                  <a:cubicBezTo>
                    <a:pt x="585470" y="3135630"/>
                    <a:pt x="405130" y="2904490"/>
                    <a:pt x="229870" y="2834640"/>
                  </a:cubicBezTo>
                  <a:cubicBezTo>
                    <a:pt x="119380" y="2790190"/>
                    <a:pt x="25400" y="2879090"/>
                    <a:pt x="64770" y="2993390"/>
                  </a:cubicBezTo>
                  <a:cubicBezTo>
                    <a:pt x="115570" y="3138170"/>
                    <a:pt x="275590" y="3232150"/>
                    <a:pt x="369570" y="3346450"/>
                  </a:cubicBezTo>
                  <a:cubicBezTo>
                    <a:pt x="317500" y="3276600"/>
                    <a:pt x="207010" y="3422650"/>
                    <a:pt x="208280" y="3470910"/>
                  </a:cubicBezTo>
                  <a:cubicBezTo>
                    <a:pt x="210820" y="3557270"/>
                    <a:pt x="307340" y="3683000"/>
                    <a:pt x="350520" y="3755390"/>
                  </a:cubicBezTo>
                  <a:cubicBezTo>
                    <a:pt x="468630" y="3950970"/>
                    <a:pt x="617220" y="4137660"/>
                    <a:pt x="811530" y="4260850"/>
                  </a:cubicBezTo>
                  <a:cubicBezTo>
                    <a:pt x="944880" y="4345940"/>
                    <a:pt x="1061720" y="4173220"/>
                    <a:pt x="982980" y="4057650"/>
                  </a:cubicBezTo>
                  <a:cubicBezTo>
                    <a:pt x="1023620" y="4075430"/>
                    <a:pt x="1143000" y="3944620"/>
                    <a:pt x="1135380" y="3935730"/>
                  </a:cubicBezTo>
                  <a:cubicBezTo>
                    <a:pt x="1226820" y="4052570"/>
                    <a:pt x="1264920" y="4057650"/>
                    <a:pt x="1412240" y="4044950"/>
                  </a:cubicBezTo>
                  <a:cubicBezTo>
                    <a:pt x="1466850" y="4112260"/>
                    <a:pt x="1532890" y="4188460"/>
                    <a:pt x="1625600" y="4193540"/>
                  </a:cubicBezTo>
                  <a:cubicBezTo>
                    <a:pt x="2084070" y="4183380"/>
                    <a:pt x="1286510" y="3215640"/>
                    <a:pt x="1215390" y="3027680"/>
                  </a:cubicBezTo>
                  <a:cubicBezTo>
                    <a:pt x="1452880" y="3375660"/>
                    <a:pt x="1739900" y="3683000"/>
                    <a:pt x="1988820" y="4020820"/>
                  </a:cubicBezTo>
                  <a:cubicBezTo>
                    <a:pt x="2045970" y="4098290"/>
                    <a:pt x="2104390" y="4218940"/>
                    <a:pt x="2202180" y="4251960"/>
                  </a:cubicBezTo>
                  <a:cubicBezTo>
                    <a:pt x="2324100" y="4292600"/>
                    <a:pt x="2424430" y="4156710"/>
                    <a:pt x="2363470" y="4048760"/>
                  </a:cubicBezTo>
                  <a:cubicBezTo>
                    <a:pt x="2256790" y="3844290"/>
                    <a:pt x="2119630" y="3653790"/>
                    <a:pt x="2009140" y="3453130"/>
                  </a:cubicBezTo>
                  <a:cubicBezTo>
                    <a:pt x="2127250" y="3590290"/>
                    <a:pt x="2233930" y="3810000"/>
                    <a:pt x="2438400" y="3826510"/>
                  </a:cubicBezTo>
                  <a:cubicBezTo>
                    <a:pt x="2622550" y="3840480"/>
                    <a:pt x="2559050" y="3591560"/>
                    <a:pt x="2567940" y="3590290"/>
                  </a:cubicBezTo>
                  <a:cubicBezTo>
                    <a:pt x="2701290" y="3569970"/>
                    <a:pt x="2830830" y="3569970"/>
                    <a:pt x="2796540" y="3401060"/>
                  </a:cubicBezTo>
                  <a:cubicBezTo>
                    <a:pt x="2874010" y="3473450"/>
                    <a:pt x="2926080" y="3596640"/>
                    <a:pt x="3031490" y="3630930"/>
                  </a:cubicBezTo>
                  <a:cubicBezTo>
                    <a:pt x="3112770" y="3657600"/>
                    <a:pt x="3216910" y="3620770"/>
                    <a:pt x="3234690" y="3530600"/>
                  </a:cubicBezTo>
                  <a:cubicBezTo>
                    <a:pt x="3239770" y="3506470"/>
                    <a:pt x="3214370" y="3356610"/>
                    <a:pt x="3181350" y="3357880"/>
                  </a:cubicBezTo>
                  <a:cubicBezTo>
                    <a:pt x="3365500" y="3360420"/>
                    <a:pt x="3393440" y="3202940"/>
                    <a:pt x="3310890" y="3064510"/>
                  </a:cubicBezTo>
                  <a:cubicBezTo>
                    <a:pt x="3088640" y="2594610"/>
                    <a:pt x="2830830" y="2141220"/>
                    <a:pt x="2542540" y="1708150"/>
                  </a:cubicBezTo>
                  <a:cubicBezTo>
                    <a:pt x="2693670" y="1934210"/>
                    <a:pt x="2880360" y="2142490"/>
                    <a:pt x="3039110" y="2363470"/>
                  </a:cubicBezTo>
                  <a:cubicBezTo>
                    <a:pt x="3188970" y="2571750"/>
                    <a:pt x="3319780" y="2811780"/>
                    <a:pt x="3496310" y="2997200"/>
                  </a:cubicBezTo>
                  <a:cubicBezTo>
                    <a:pt x="3591560" y="3097530"/>
                    <a:pt x="3801110" y="3129280"/>
                    <a:pt x="3808730" y="2942590"/>
                  </a:cubicBezTo>
                  <a:cubicBezTo>
                    <a:pt x="3821430" y="2679700"/>
                    <a:pt x="3661410" y="2473960"/>
                    <a:pt x="3561080" y="2247900"/>
                  </a:cubicBezTo>
                  <a:cubicBezTo>
                    <a:pt x="3646170" y="2368550"/>
                    <a:pt x="3738880" y="2613660"/>
                    <a:pt x="3929380" y="2579370"/>
                  </a:cubicBezTo>
                  <a:cubicBezTo>
                    <a:pt x="4022090" y="2562860"/>
                    <a:pt x="4041140" y="2480310"/>
                    <a:pt x="4019550" y="2399030"/>
                  </a:cubicBezTo>
                  <a:cubicBezTo>
                    <a:pt x="3934460" y="2068830"/>
                    <a:pt x="3749040" y="1775460"/>
                    <a:pt x="3572510" y="1488440"/>
                  </a:cubicBezTo>
                  <a:cubicBezTo>
                    <a:pt x="3573780" y="1487170"/>
                    <a:pt x="3575050" y="1487170"/>
                    <a:pt x="3575050" y="1485900"/>
                  </a:cubicBezTo>
                  <a:cubicBezTo>
                    <a:pt x="3924300" y="1875790"/>
                    <a:pt x="4218940" y="1794510"/>
                    <a:pt x="3967480" y="1244600"/>
                  </a:cubicBezTo>
                  <a:cubicBezTo>
                    <a:pt x="3884930" y="1032510"/>
                    <a:pt x="3774440" y="576580"/>
                    <a:pt x="3503930" y="524510"/>
                  </a:cubicBezTo>
                  <a:cubicBezTo>
                    <a:pt x="3398520" y="504190"/>
                    <a:pt x="3241040" y="591820"/>
                    <a:pt x="3299460" y="716280"/>
                  </a:cubicBezTo>
                  <a:cubicBezTo>
                    <a:pt x="3322320" y="763270"/>
                    <a:pt x="3357880" y="855980"/>
                    <a:pt x="3394710" y="892810"/>
                  </a:cubicBezTo>
                  <a:cubicBezTo>
                    <a:pt x="3102610" y="629920"/>
                    <a:pt x="2857500" y="184150"/>
                    <a:pt x="2454910" y="86360"/>
                  </a:cubicBezTo>
                  <a:cubicBezTo>
                    <a:pt x="2346960" y="78740"/>
                    <a:pt x="2291080" y="193040"/>
                    <a:pt x="2322830" y="285750"/>
                  </a:cubicBezTo>
                  <a:cubicBezTo>
                    <a:pt x="2227580" y="205740"/>
                    <a:pt x="2061210" y="0"/>
                    <a:pt x="1915160" y="96520"/>
                  </a:cubicBezTo>
                  <a:cubicBezTo>
                    <a:pt x="1826260" y="158750"/>
                    <a:pt x="1870710" y="308610"/>
                    <a:pt x="1921510" y="377190"/>
                  </a:cubicBezTo>
                  <a:cubicBezTo>
                    <a:pt x="2254250" y="826770"/>
                    <a:pt x="2586990" y="1276350"/>
                    <a:pt x="2919730" y="1725930"/>
                  </a:cubicBezTo>
                  <a:cubicBezTo>
                    <a:pt x="2574290" y="1272540"/>
                    <a:pt x="2193290" y="834390"/>
                    <a:pt x="1780540" y="440690"/>
                  </a:cubicBezTo>
                  <a:cubicBezTo>
                    <a:pt x="1672590" y="341630"/>
                    <a:pt x="1424940" y="15240"/>
                    <a:pt x="1249680" y="135890"/>
                  </a:cubicBezTo>
                  <a:cubicBezTo>
                    <a:pt x="1016000" y="295910"/>
                    <a:pt x="1503680" y="732790"/>
                    <a:pt x="1602740" y="854710"/>
                  </a:cubicBezTo>
                  <a:cubicBezTo>
                    <a:pt x="1758950" y="1054100"/>
                    <a:pt x="1918970" y="1253490"/>
                    <a:pt x="2057400" y="1464310"/>
                  </a:cubicBezTo>
                  <a:cubicBezTo>
                    <a:pt x="1823720" y="1223010"/>
                    <a:pt x="1275080" y="469900"/>
                    <a:pt x="984250" y="419100"/>
                  </a:cubicBezTo>
                  <a:cubicBezTo>
                    <a:pt x="770890" y="407670"/>
                    <a:pt x="869950" y="675640"/>
                    <a:pt x="955040" y="769620"/>
                  </a:cubicBezTo>
                  <a:cubicBezTo>
                    <a:pt x="855980" y="683260"/>
                    <a:pt x="740410" y="622300"/>
                    <a:pt x="646430" y="727710"/>
                  </a:cubicBezTo>
                  <a:cubicBezTo>
                    <a:pt x="615950" y="762000"/>
                    <a:pt x="595630" y="906780"/>
                    <a:pt x="655320" y="929640"/>
                  </a:cubicBezTo>
                  <a:cubicBezTo>
                    <a:pt x="427990" y="844550"/>
                    <a:pt x="520700" y="1178560"/>
                    <a:pt x="471170" y="1262380"/>
                  </a:cubicBezTo>
                  <a:close/>
                </a:path>
              </a:pathLst>
            </a:custGeom>
            <a:blipFill>
              <a:blip r:embed="rId13"/>
              <a:stretch>
                <a:fillRect l="-42846" t="0" r="-42846" b="0"/>
              </a:stretch>
            </a:blipFill>
          </p:spPr>
        </p:sp>
      </p:grp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78755" y="9075946"/>
            <a:ext cx="699889" cy="685892"/>
          </a:xfrm>
          <a:custGeom>
            <a:avLst/>
            <a:gdLst/>
            <a:ahLst/>
            <a:cxnLst/>
            <a:rect r="r" b="b" t="t" l="l"/>
            <a:pathLst>
              <a:path h="685892" w="699889">
                <a:moveTo>
                  <a:pt x="0" y="0"/>
                </a:moveTo>
                <a:lnTo>
                  <a:pt x="699890" y="0"/>
                </a:lnTo>
                <a:lnTo>
                  <a:pt x="699890" y="685892"/>
                </a:lnTo>
                <a:lnTo>
                  <a:pt x="0" y="6858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6226028">
            <a:off x="750831" y="7927109"/>
            <a:ext cx="1794413" cy="1556246"/>
          </a:xfrm>
          <a:custGeom>
            <a:avLst/>
            <a:gdLst/>
            <a:ahLst/>
            <a:cxnLst/>
            <a:rect r="r" b="b" t="t" l="l"/>
            <a:pathLst>
              <a:path h="1556246" w="1794413">
                <a:moveTo>
                  <a:pt x="0" y="0"/>
                </a:moveTo>
                <a:lnTo>
                  <a:pt x="1794413" y="0"/>
                </a:lnTo>
                <a:lnTo>
                  <a:pt x="1794413" y="1556246"/>
                </a:lnTo>
                <a:lnTo>
                  <a:pt x="0" y="15562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1053612" y="4277946"/>
            <a:ext cx="6602702" cy="5777364"/>
            <a:chOff x="0" y="0"/>
            <a:chExt cx="812800" cy="7112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33680" y="-8369"/>
              <a:ext cx="854946" cy="719569"/>
            </a:xfrm>
            <a:custGeom>
              <a:avLst/>
              <a:gdLst/>
              <a:ahLst/>
              <a:cxnLst/>
              <a:rect r="r" b="b" t="t" l="l"/>
              <a:pathLst>
                <a:path h="719569" w="854946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blipFill>
              <a:blip r:embed="rId7"/>
              <a:stretch>
                <a:fillRect l="-43500" t="0" r="-12054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360975" y="1028700"/>
            <a:ext cx="11362914" cy="4152629"/>
          </a:xfrm>
          <a:custGeom>
            <a:avLst/>
            <a:gdLst/>
            <a:ahLst/>
            <a:cxnLst/>
            <a:rect r="r" b="b" t="t" l="l"/>
            <a:pathLst>
              <a:path h="4152629" w="11362914">
                <a:moveTo>
                  <a:pt x="0" y="0"/>
                </a:moveTo>
                <a:lnTo>
                  <a:pt x="11362914" y="0"/>
                </a:lnTo>
                <a:lnTo>
                  <a:pt x="11362914" y="4152629"/>
                </a:lnTo>
                <a:lnTo>
                  <a:pt x="0" y="41526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183652" y="1339079"/>
            <a:ext cx="9869959" cy="32746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3300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Hatta ailenin her bir üyesine,</a:t>
            </a:r>
          </a:p>
          <a:p>
            <a:pPr algn="ctr">
              <a:lnSpc>
                <a:spcPts val="6600"/>
              </a:lnSpc>
            </a:pPr>
            <a:r>
              <a:rPr lang="en-US" sz="3300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özel bir sevgi sözüyle hitap edebilirsin.</a:t>
            </a:r>
          </a:p>
          <a:p>
            <a:pPr algn="ctr">
              <a:lnSpc>
                <a:spcPts val="6600"/>
              </a:lnSpc>
            </a:pPr>
            <a:r>
              <a:rPr lang="en-US" sz="3300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Hem şaşıracaklarını hem de...</a:t>
            </a:r>
          </a:p>
          <a:p>
            <a:pPr algn="ctr">
              <a:lnSpc>
                <a:spcPts val="6600"/>
              </a:lnSpc>
            </a:pPr>
            <a:r>
              <a:rPr lang="en-US" sz="3300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Çooook mutlu olacaklarını göreceksin.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5736880" y="6324043"/>
            <a:ext cx="611105" cy="559925"/>
          </a:xfrm>
          <a:custGeom>
            <a:avLst/>
            <a:gdLst/>
            <a:ahLst/>
            <a:cxnLst/>
            <a:rect r="r" b="b" t="t" l="l"/>
            <a:pathLst>
              <a:path h="559925" w="611105">
                <a:moveTo>
                  <a:pt x="0" y="0"/>
                </a:moveTo>
                <a:lnTo>
                  <a:pt x="611105" y="0"/>
                </a:lnTo>
                <a:lnTo>
                  <a:pt x="611105" y="559925"/>
                </a:lnTo>
                <a:lnTo>
                  <a:pt x="0" y="5599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535358" y="8698375"/>
            <a:ext cx="611105" cy="559925"/>
          </a:xfrm>
          <a:custGeom>
            <a:avLst/>
            <a:gdLst/>
            <a:ahLst/>
            <a:cxnLst/>
            <a:rect r="r" b="b" t="t" l="l"/>
            <a:pathLst>
              <a:path h="559925" w="611105">
                <a:moveTo>
                  <a:pt x="0" y="0"/>
                </a:moveTo>
                <a:lnTo>
                  <a:pt x="611105" y="0"/>
                </a:lnTo>
                <a:lnTo>
                  <a:pt x="611105" y="559925"/>
                </a:lnTo>
                <a:lnTo>
                  <a:pt x="0" y="5599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008637" y="7841434"/>
            <a:ext cx="611105" cy="559925"/>
          </a:xfrm>
          <a:custGeom>
            <a:avLst/>
            <a:gdLst/>
            <a:ahLst/>
            <a:cxnLst/>
            <a:rect r="r" b="b" t="t" l="l"/>
            <a:pathLst>
              <a:path h="559925" w="611105">
                <a:moveTo>
                  <a:pt x="0" y="0"/>
                </a:moveTo>
                <a:lnTo>
                  <a:pt x="611105" y="0"/>
                </a:lnTo>
                <a:lnTo>
                  <a:pt x="611105" y="559925"/>
                </a:lnTo>
                <a:lnTo>
                  <a:pt x="0" y="5599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4354963" y="1811767"/>
            <a:ext cx="611105" cy="559925"/>
          </a:xfrm>
          <a:custGeom>
            <a:avLst/>
            <a:gdLst/>
            <a:ahLst/>
            <a:cxnLst/>
            <a:rect r="r" b="b" t="t" l="l"/>
            <a:pathLst>
              <a:path h="559925" w="611105">
                <a:moveTo>
                  <a:pt x="0" y="0"/>
                </a:moveTo>
                <a:lnTo>
                  <a:pt x="611105" y="0"/>
                </a:lnTo>
                <a:lnTo>
                  <a:pt x="611105" y="559925"/>
                </a:lnTo>
                <a:lnTo>
                  <a:pt x="0" y="5599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37327" y="342808"/>
            <a:ext cx="699889" cy="685892"/>
          </a:xfrm>
          <a:custGeom>
            <a:avLst/>
            <a:gdLst/>
            <a:ahLst/>
            <a:cxnLst/>
            <a:rect r="r" b="b" t="t" l="l"/>
            <a:pathLst>
              <a:path h="685892" w="699889">
                <a:moveTo>
                  <a:pt x="0" y="0"/>
                </a:moveTo>
                <a:lnTo>
                  <a:pt x="699889" y="0"/>
                </a:lnTo>
                <a:lnTo>
                  <a:pt x="699889" y="685892"/>
                </a:lnTo>
                <a:lnTo>
                  <a:pt x="0" y="6858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44649" y="1203843"/>
            <a:ext cx="9799735" cy="8303049"/>
          </a:xfrm>
          <a:custGeom>
            <a:avLst/>
            <a:gdLst/>
            <a:ahLst/>
            <a:cxnLst/>
            <a:rect r="r" b="b" t="t" l="l"/>
            <a:pathLst>
              <a:path h="8303049" w="9799735">
                <a:moveTo>
                  <a:pt x="0" y="0"/>
                </a:moveTo>
                <a:lnTo>
                  <a:pt x="9799735" y="0"/>
                </a:lnTo>
                <a:lnTo>
                  <a:pt x="9799735" y="8303048"/>
                </a:lnTo>
                <a:lnTo>
                  <a:pt x="0" y="83030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61192">
            <a:off x="351034" y="453201"/>
            <a:ext cx="1794413" cy="1556246"/>
          </a:xfrm>
          <a:custGeom>
            <a:avLst/>
            <a:gdLst/>
            <a:ahLst/>
            <a:cxnLst/>
            <a:rect r="r" b="b" t="t" l="l"/>
            <a:pathLst>
              <a:path h="1556246" w="1794413">
                <a:moveTo>
                  <a:pt x="0" y="0"/>
                </a:moveTo>
                <a:lnTo>
                  <a:pt x="1794413" y="0"/>
                </a:lnTo>
                <a:lnTo>
                  <a:pt x="1794413" y="1556246"/>
                </a:lnTo>
                <a:lnTo>
                  <a:pt x="0" y="15562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10286598" y="1812041"/>
            <a:ext cx="7088129" cy="7086653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1037216" y="3400229"/>
            <a:ext cx="8947359" cy="40373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99"/>
              </a:lnSpc>
            </a:pPr>
          </a:p>
          <a:p>
            <a:pPr algn="ctr">
              <a:lnSpc>
                <a:spcPts val="6600"/>
              </a:lnSpc>
            </a:pPr>
            <a:r>
              <a:rPr lang="en-US" sz="3300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“Kimse bana özel bir sevgi ifadesi kullanmıyor” </a:t>
            </a:r>
          </a:p>
          <a:p>
            <a:pPr algn="ctr">
              <a:lnSpc>
                <a:spcPts val="6600"/>
              </a:lnSpc>
            </a:pPr>
            <a:r>
              <a:rPr lang="en-US" sz="3300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deme sakın!</a:t>
            </a:r>
          </a:p>
          <a:p>
            <a:pPr algn="ctr">
              <a:lnSpc>
                <a:spcPts val="6600"/>
              </a:lnSpc>
            </a:pPr>
            <a:r>
              <a:rPr lang="en-US" sz="3300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Sen vazgeçmeden devam et </a:t>
            </a:r>
          </a:p>
          <a:p>
            <a:pPr algn="ctr">
              <a:lnSpc>
                <a:spcPts val="6600"/>
              </a:lnSpc>
            </a:pPr>
            <a:r>
              <a:rPr lang="en-US" sz="3300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söylediğimi uygulamaya.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818883" y="4113479"/>
            <a:ext cx="3705726" cy="14197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FA4703"/>
                </a:solidFill>
                <a:latin typeface="Ahkio Bold"/>
                <a:ea typeface="Ahkio Bold"/>
                <a:cs typeface="Ahkio Bold"/>
                <a:sym typeface="Ahkio Bold"/>
              </a:rPr>
              <a:t>Sen değerlisin</a:t>
            </a: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82687" y="1229497"/>
            <a:ext cx="12825488" cy="4687133"/>
          </a:xfrm>
          <a:custGeom>
            <a:avLst/>
            <a:gdLst/>
            <a:ahLst/>
            <a:cxnLst/>
            <a:rect r="r" b="b" t="t" l="l"/>
            <a:pathLst>
              <a:path h="4687133" w="12825488">
                <a:moveTo>
                  <a:pt x="0" y="0"/>
                </a:moveTo>
                <a:lnTo>
                  <a:pt x="12825488" y="0"/>
                </a:lnTo>
                <a:lnTo>
                  <a:pt x="12825488" y="4687133"/>
                </a:lnTo>
                <a:lnTo>
                  <a:pt x="0" y="46871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2481690" y="5381402"/>
            <a:ext cx="5447525" cy="4766585"/>
            <a:chOff x="0" y="0"/>
            <a:chExt cx="812800" cy="7112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-33680" y="-8369"/>
              <a:ext cx="854946" cy="719569"/>
            </a:xfrm>
            <a:custGeom>
              <a:avLst/>
              <a:gdLst/>
              <a:ahLst/>
              <a:cxnLst/>
              <a:rect r="r" b="b" t="t" l="l"/>
              <a:pathLst>
                <a:path h="719569" w="854946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blipFill>
              <a:blip r:embed="rId5"/>
              <a:stretch>
                <a:fillRect l="-14561" t="0" r="-40349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1020156" y="1724932"/>
            <a:ext cx="11550551" cy="3413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30"/>
              </a:lnSpc>
            </a:pPr>
            <a:r>
              <a:rPr lang="en-US" sz="3300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Bir de “güzel ailem” diyerek sarıl onlara her bulduğun fırsatta</a:t>
            </a:r>
          </a:p>
          <a:p>
            <a:pPr algn="ctr">
              <a:lnSpc>
                <a:spcPts val="6930"/>
              </a:lnSpc>
            </a:pPr>
            <a:r>
              <a:rPr lang="en-US" sz="3300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“Daha neler?” deme lütfen. </a:t>
            </a:r>
          </a:p>
          <a:p>
            <a:pPr algn="ctr">
              <a:lnSpc>
                <a:spcPts val="6930"/>
              </a:lnSpc>
            </a:pPr>
            <a:r>
              <a:rPr lang="en-US" sz="3300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Bu uygulama defalarca denendi, güven bana. </a:t>
            </a:r>
          </a:p>
          <a:p>
            <a:pPr algn="ctr">
              <a:lnSpc>
                <a:spcPts val="6930"/>
              </a:lnSpc>
            </a:pPr>
            <a:r>
              <a:rPr lang="en-US" sz="3300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Şaşıracaksın iyiliğin ne kadar bulaşıcı olduğuna!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547150" y="7764694"/>
            <a:ext cx="1972441" cy="1928061"/>
          </a:xfrm>
          <a:custGeom>
            <a:avLst/>
            <a:gdLst/>
            <a:ahLst/>
            <a:cxnLst/>
            <a:rect r="r" b="b" t="t" l="l"/>
            <a:pathLst>
              <a:path h="1928061" w="1972441">
                <a:moveTo>
                  <a:pt x="0" y="0"/>
                </a:moveTo>
                <a:lnTo>
                  <a:pt x="1972441" y="0"/>
                </a:lnTo>
                <a:lnTo>
                  <a:pt x="1972441" y="1928061"/>
                </a:lnTo>
                <a:lnTo>
                  <a:pt x="0" y="19280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553936" y="1890583"/>
            <a:ext cx="1972441" cy="1928061"/>
          </a:xfrm>
          <a:custGeom>
            <a:avLst/>
            <a:gdLst/>
            <a:ahLst/>
            <a:cxnLst/>
            <a:rect r="r" b="b" t="t" l="l"/>
            <a:pathLst>
              <a:path h="1928061" w="1972441">
                <a:moveTo>
                  <a:pt x="0" y="0"/>
                </a:moveTo>
                <a:lnTo>
                  <a:pt x="1972441" y="0"/>
                </a:lnTo>
                <a:lnTo>
                  <a:pt x="1972441" y="1928062"/>
                </a:lnTo>
                <a:lnTo>
                  <a:pt x="0" y="19280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4972908">
            <a:off x="233233" y="8480177"/>
            <a:ext cx="1794413" cy="1556246"/>
          </a:xfrm>
          <a:custGeom>
            <a:avLst/>
            <a:gdLst/>
            <a:ahLst/>
            <a:cxnLst/>
            <a:rect r="r" b="b" t="t" l="l"/>
            <a:pathLst>
              <a:path h="1556246" w="1794413">
                <a:moveTo>
                  <a:pt x="0" y="0"/>
                </a:moveTo>
                <a:lnTo>
                  <a:pt x="1794413" y="0"/>
                </a:lnTo>
                <a:lnTo>
                  <a:pt x="1794413" y="1556246"/>
                </a:lnTo>
                <a:lnTo>
                  <a:pt x="0" y="15562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47135" y="266629"/>
            <a:ext cx="9447911" cy="8004957"/>
          </a:xfrm>
          <a:custGeom>
            <a:avLst/>
            <a:gdLst/>
            <a:ahLst/>
            <a:cxnLst/>
            <a:rect r="r" b="b" t="t" l="l"/>
            <a:pathLst>
              <a:path h="8004957" w="9447911">
                <a:moveTo>
                  <a:pt x="0" y="0"/>
                </a:moveTo>
                <a:lnTo>
                  <a:pt x="9447911" y="0"/>
                </a:lnTo>
                <a:lnTo>
                  <a:pt x="9447911" y="8004957"/>
                </a:lnTo>
                <a:lnTo>
                  <a:pt x="0" y="80049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245649" y="2761929"/>
            <a:ext cx="5747445" cy="30022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89"/>
              </a:lnSpc>
            </a:pPr>
            <a:r>
              <a:rPr lang="en-US" sz="28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Peygamberimizin yaşadığı zamana </a:t>
            </a:r>
          </a:p>
          <a:p>
            <a:pPr algn="ctr">
              <a:lnSpc>
                <a:spcPts val="6089"/>
              </a:lnSpc>
            </a:pPr>
            <a:r>
              <a:rPr lang="en-US" sz="28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yolculuk yaptık seninle.</a:t>
            </a:r>
          </a:p>
          <a:p>
            <a:pPr algn="ctr">
              <a:lnSpc>
                <a:spcPts val="6089"/>
              </a:lnSpc>
            </a:pPr>
            <a:r>
              <a:rPr lang="en-US" sz="28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“Ne güzel bir insan!” diye </a:t>
            </a:r>
          </a:p>
          <a:p>
            <a:pPr algn="ctr">
              <a:lnSpc>
                <a:spcPts val="6089"/>
              </a:lnSpc>
            </a:pPr>
            <a:r>
              <a:rPr lang="en-US" sz="28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düşündük hepimiz içimizden. 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9829683" y="4587693"/>
            <a:ext cx="8155459" cy="4670607"/>
            <a:chOff x="0" y="0"/>
            <a:chExt cx="2288540" cy="131064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3810" y="0"/>
              <a:ext cx="2287270" cy="1313180"/>
            </a:xfrm>
            <a:custGeom>
              <a:avLst/>
              <a:gdLst/>
              <a:ahLst/>
              <a:cxnLst/>
              <a:rect r="r" b="b" t="t" l="l"/>
              <a:pathLst>
                <a:path h="1313180" w="2287270">
                  <a:moveTo>
                    <a:pt x="864870" y="1216660"/>
                  </a:moveTo>
                  <a:cubicBezTo>
                    <a:pt x="858520" y="1219200"/>
                    <a:pt x="849630" y="1224280"/>
                    <a:pt x="842010" y="1225550"/>
                  </a:cubicBezTo>
                  <a:cubicBezTo>
                    <a:pt x="824230" y="1228090"/>
                    <a:pt x="805180" y="1226820"/>
                    <a:pt x="787400" y="1229360"/>
                  </a:cubicBezTo>
                  <a:cubicBezTo>
                    <a:pt x="774700" y="1230630"/>
                    <a:pt x="763270" y="1235710"/>
                    <a:pt x="751840" y="1236980"/>
                  </a:cubicBezTo>
                  <a:cubicBezTo>
                    <a:pt x="711200" y="1243330"/>
                    <a:pt x="670560" y="1248410"/>
                    <a:pt x="628650" y="1254760"/>
                  </a:cubicBezTo>
                  <a:cubicBezTo>
                    <a:pt x="613410" y="1257300"/>
                    <a:pt x="598170" y="1257300"/>
                    <a:pt x="582930" y="1257300"/>
                  </a:cubicBezTo>
                  <a:cubicBezTo>
                    <a:pt x="582930" y="1256030"/>
                    <a:pt x="581660" y="1253490"/>
                    <a:pt x="581660" y="1252220"/>
                  </a:cubicBezTo>
                  <a:cubicBezTo>
                    <a:pt x="571500" y="1257300"/>
                    <a:pt x="563880" y="1264920"/>
                    <a:pt x="556260" y="1263650"/>
                  </a:cubicBezTo>
                  <a:cubicBezTo>
                    <a:pt x="528320" y="1261110"/>
                    <a:pt x="506730" y="1281430"/>
                    <a:pt x="480060" y="1280160"/>
                  </a:cubicBezTo>
                  <a:lnTo>
                    <a:pt x="462280" y="1280160"/>
                  </a:lnTo>
                  <a:cubicBezTo>
                    <a:pt x="450850" y="1280160"/>
                    <a:pt x="439420" y="1280160"/>
                    <a:pt x="426720" y="1283970"/>
                  </a:cubicBezTo>
                  <a:cubicBezTo>
                    <a:pt x="422910" y="1280160"/>
                    <a:pt x="417830" y="1276350"/>
                    <a:pt x="416560" y="1273810"/>
                  </a:cubicBezTo>
                  <a:cubicBezTo>
                    <a:pt x="408940" y="1277620"/>
                    <a:pt x="402590" y="1281430"/>
                    <a:pt x="397510" y="1283970"/>
                  </a:cubicBezTo>
                  <a:cubicBezTo>
                    <a:pt x="384810" y="1289050"/>
                    <a:pt x="372110" y="1295400"/>
                    <a:pt x="359410" y="1300480"/>
                  </a:cubicBezTo>
                  <a:cubicBezTo>
                    <a:pt x="349250" y="1304290"/>
                    <a:pt x="339090" y="1306830"/>
                    <a:pt x="328930" y="1309370"/>
                  </a:cubicBezTo>
                  <a:cubicBezTo>
                    <a:pt x="312420" y="1313180"/>
                    <a:pt x="279400" y="1287780"/>
                    <a:pt x="280670" y="1271270"/>
                  </a:cubicBezTo>
                  <a:cubicBezTo>
                    <a:pt x="280670" y="1268730"/>
                    <a:pt x="284480" y="1266190"/>
                    <a:pt x="285750" y="1264920"/>
                  </a:cubicBezTo>
                  <a:cubicBezTo>
                    <a:pt x="270510" y="1259840"/>
                    <a:pt x="259080" y="1249680"/>
                    <a:pt x="251460" y="1235710"/>
                  </a:cubicBezTo>
                  <a:cubicBezTo>
                    <a:pt x="245110" y="1223010"/>
                    <a:pt x="237490" y="1210310"/>
                    <a:pt x="229870" y="1195070"/>
                  </a:cubicBezTo>
                  <a:cubicBezTo>
                    <a:pt x="238760" y="1187450"/>
                    <a:pt x="250190" y="1178560"/>
                    <a:pt x="261620" y="1169670"/>
                  </a:cubicBezTo>
                  <a:cubicBezTo>
                    <a:pt x="270510" y="1163320"/>
                    <a:pt x="273050" y="1158240"/>
                    <a:pt x="264160" y="1149350"/>
                  </a:cubicBezTo>
                  <a:cubicBezTo>
                    <a:pt x="252730" y="1137920"/>
                    <a:pt x="241300" y="1126490"/>
                    <a:pt x="231140" y="1112520"/>
                  </a:cubicBezTo>
                  <a:cubicBezTo>
                    <a:pt x="224790" y="1104900"/>
                    <a:pt x="224790" y="1093470"/>
                    <a:pt x="219710" y="1084580"/>
                  </a:cubicBezTo>
                  <a:cubicBezTo>
                    <a:pt x="209550" y="1070610"/>
                    <a:pt x="196850" y="1062990"/>
                    <a:pt x="177800" y="1066800"/>
                  </a:cubicBezTo>
                  <a:cubicBezTo>
                    <a:pt x="165100" y="1069340"/>
                    <a:pt x="149860" y="1065530"/>
                    <a:pt x="137160" y="1065530"/>
                  </a:cubicBezTo>
                  <a:cubicBezTo>
                    <a:pt x="130810" y="1059180"/>
                    <a:pt x="121920" y="1052830"/>
                    <a:pt x="116840" y="1043940"/>
                  </a:cubicBezTo>
                  <a:cubicBezTo>
                    <a:pt x="104140" y="1023620"/>
                    <a:pt x="92710" y="1002030"/>
                    <a:pt x="81280" y="981710"/>
                  </a:cubicBezTo>
                  <a:cubicBezTo>
                    <a:pt x="73660" y="969010"/>
                    <a:pt x="64770" y="957580"/>
                    <a:pt x="57150" y="944880"/>
                  </a:cubicBezTo>
                  <a:cubicBezTo>
                    <a:pt x="53340" y="938530"/>
                    <a:pt x="53340" y="929640"/>
                    <a:pt x="53340" y="923290"/>
                  </a:cubicBezTo>
                  <a:cubicBezTo>
                    <a:pt x="54610" y="908050"/>
                    <a:pt x="45720" y="899160"/>
                    <a:pt x="34290" y="890270"/>
                  </a:cubicBezTo>
                  <a:cubicBezTo>
                    <a:pt x="22860" y="881380"/>
                    <a:pt x="19050" y="857250"/>
                    <a:pt x="25400" y="845820"/>
                  </a:cubicBezTo>
                  <a:cubicBezTo>
                    <a:pt x="17780" y="839470"/>
                    <a:pt x="10160" y="833120"/>
                    <a:pt x="0" y="825500"/>
                  </a:cubicBezTo>
                  <a:cubicBezTo>
                    <a:pt x="17780" y="815340"/>
                    <a:pt x="31750" y="807720"/>
                    <a:pt x="45720" y="798830"/>
                  </a:cubicBezTo>
                  <a:cubicBezTo>
                    <a:pt x="60960" y="791210"/>
                    <a:pt x="74930" y="782320"/>
                    <a:pt x="93980" y="773430"/>
                  </a:cubicBezTo>
                  <a:cubicBezTo>
                    <a:pt x="81280" y="739140"/>
                    <a:pt x="67310" y="702310"/>
                    <a:pt x="52070" y="665480"/>
                  </a:cubicBezTo>
                  <a:cubicBezTo>
                    <a:pt x="58420" y="660400"/>
                    <a:pt x="64770" y="655320"/>
                    <a:pt x="69850" y="650240"/>
                  </a:cubicBezTo>
                  <a:cubicBezTo>
                    <a:pt x="55880" y="635000"/>
                    <a:pt x="45720" y="618490"/>
                    <a:pt x="34290" y="600710"/>
                  </a:cubicBezTo>
                  <a:cubicBezTo>
                    <a:pt x="33020" y="599440"/>
                    <a:pt x="36830" y="595630"/>
                    <a:pt x="35560" y="593090"/>
                  </a:cubicBezTo>
                  <a:cubicBezTo>
                    <a:pt x="34290" y="584200"/>
                    <a:pt x="31750" y="575310"/>
                    <a:pt x="29210" y="566420"/>
                  </a:cubicBezTo>
                  <a:cubicBezTo>
                    <a:pt x="25400" y="556260"/>
                    <a:pt x="20320" y="544830"/>
                    <a:pt x="17780" y="534670"/>
                  </a:cubicBezTo>
                  <a:cubicBezTo>
                    <a:pt x="13970" y="523240"/>
                    <a:pt x="10160" y="511810"/>
                    <a:pt x="6350" y="496570"/>
                  </a:cubicBezTo>
                  <a:cubicBezTo>
                    <a:pt x="27940" y="485140"/>
                    <a:pt x="48260" y="468630"/>
                    <a:pt x="77470" y="466090"/>
                  </a:cubicBezTo>
                  <a:cubicBezTo>
                    <a:pt x="102870" y="463550"/>
                    <a:pt x="127000" y="455930"/>
                    <a:pt x="151130" y="450850"/>
                  </a:cubicBezTo>
                  <a:cubicBezTo>
                    <a:pt x="152400" y="450850"/>
                    <a:pt x="154940" y="449580"/>
                    <a:pt x="156210" y="449580"/>
                  </a:cubicBezTo>
                  <a:cubicBezTo>
                    <a:pt x="200660" y="441960"/>
                    <a:pt x="200660" y="440690"/>
                    <a:pt x="182880" y="400050"/>
                  </a:cubicBezTo>
                  <a:cubicBezTo>
                    <a:pt x="175260" y="382270"/>
                    <a:pt x="171450" y="363220"/>
                    <a:pt x="168910" y="345440"/>
                  </a:cubicBezTo>
                  <a:cubicBezTo>
                    <a:pt x="167640" y="337820"/>
                    <a:pt x="175260" y="330200"/>
                    <a:pt x="179070" y="321310"/>
                  </a:cubicBezTo>
                  <a:cubicBezTo>
                    <a:pt x="177800" y="321310"/>
                    <a:pt x="176530" y="318770"/>
                    <a:pt x="173990" y="317500"/>
                  </a:cubicBezTo>
                  <a:cubicBezTo>
                    <a:pt x="162560" y="316230"/>
                    <a:pt x="146050" y="318770"/>
                    <a:pt x="139700" y="312420"/>
                  </a:cubicBezTo>
                  <a:cubicBezTo>
                    <a:pt x="127000" y="299720"/>
                    <a:pt x="114300" y="283210"/>
                    <a:pt x="110490" y="265430"/>
                  </a:cubicBezTo>
                  <a:cubicBezTo>
                    <a:pt x="100330" y="228600"/>
                    <a:pt x="95250" y="190500"/>
                    <a:pt x="88900" y="152400"/>
                  </a:cubicBezTo>
                  <a:cubicBezTo>
                    <a:pt x="127000" y="120650"/>
                    <a:pt x="175260" y="118110"/>
                    <a:pt x="219710" y="107950"/>
                  </a:cubicBezTo>
                  <a:cubicBezTo>
                    <a:pt x="243840" y="101600"/>
                    <a:pt x="267970" y="93980"/>
                    <a:pt x="293370" y="87630"/>
                  </a:cubicBezTo>
                  <a:cubicBezTo>
                    <a:pt x="320040" y="81280"/>
                    <a:pt x="346710" y="73660"/>
                    <a:pt x="373380" y="69850"/>
                  </a:cubicBezTo>
                  <a:cubicBezTo>
                    <a:pt x="420370" y="62230"/>
                    <a:pt x="468630" y="55880"/>
                    <a:pt x="516890" y="49530"/>
                  </a:cubicBezTo>
                  <a:cubicBezTo>
                    <a:pt x="553720" y="44450"/>
                    <a:pt x="590550" y="41910"/>
                    <a:pt x="626110" y="38100"/>
                  </a:cubicBezTo>
                  <a:cubicBezTo>
                    <a:pt x="673100" y="33020"/>
                    <a:pt x="718820" y="26670"/>
                    <a:pt x="765810" y="22860"/>
                  </a:cubicBezTo>
                  <a:cubicBezTo>
                    <a:pt x="800100" y="20320"/>
                    <a:pt x="834390" y="25400"/>
                    <a:pt x="867410" y="19050"/>
                  </a:cubicBezTo>
                  <a:cubicBezTo>
                    <a:pt x="924560" y="6350"/>
                    <a:pt x="982980" y="8890"/>
                    <a:pt x="1040130" y="3810"/>
                  </a:cubicBezTo>
                  <a:cubicBezTo>
                    <a:pt x="1090930" y="0"/>
                    <a:pt x="1141730" y="1270"/>
                    <a:pt x="1192530" y="1270"/>
                  </a:cubicBezTo>
                  <a:cubicBezTo>
                    <a:pt x="1242060" y="1270"/>
                    <a:pt x="1290320" y="0"/>
                    <a:pt x="1339850" y="2540"/>
                  </a:cubicBezTo>
                  <a:cubicBezTo>
                    <a:pt x="1408430" y="5080"/>
                    <a:pt x="1478280" y="8890"/>
                    <a:pt x="1546860" y="12700"/>
                  </a:cubicBezTo>
                  <a:cubicBezTo>
                    <a:pt x="1593850" y="15240"/>
                    <a:pt x="1639570" y="16510"/>
                    <a:pt x="1686560" y="20320"/>
                  </a:cubicBezTo>
                  <a:cubicBezTo>
                    <a:pt x="1719580" y="22860"/>
                    <a:pt x="1753870" y="26670"/>
                    <a:pt x="1786890" y="31750"/>
                  </a:cubicBezTo>
                  <a:cubicBezTo>
                    <a:pt x="1830070" y="38100"/>
                    <a:pt x="1874520" y="44450"/>
                    <a:pt x="1917700" y="52070"/>
                  </a:cubicBezTo>
                  <a:cubicBezTo>
                    <a:pt x="1955800" y="58420"/>
                    <a:pt x="1992630" y="67310"/>
                    <a:pt x="2029460" y="76200"/>
                  </a:cubicBezTo>
                  <a:cubicBezTo>
                    <a:pt x="2040890" y="78740"/>
                    <a:pt x="2048510" y="96520"/>
                    <a:pt x="2045970" y="110490"/>
                  </a:cubicBezTo>
                  <a:cubicBezTo>
                    <a:pt x="2044700" y="121920"/>
                    <a:pt x="2043430" y="134620"/>
                    <a:pt x="2043430" y="146050"/>
                  </a:cubicBezTo>
                  <a:cubicBezTo>
                    <a:pt x="2043430" y="163830"/>
                    <a:pt x="2034540" y="172720"/>
                    <a:pt x="2016760" y="175260"/>
                  </a:cubicBezTo>
                  <a:cubicBezTo>
                    <a:pt x="2021840" y="179070"/>
                    <a:pt x="2025650" y="181610"/>
                    <a:pt x="2030730" y="185420"/>
                  </a:cubicBezTo>
                  <a:cubicBezTo>
                    <a:pt x="2021840" y="190500"/>
                    <a:pt x="2012950" y="194310"/>
                    <a:pt x="2004060" y="198120"/>
                  </a:cubicBezTo>
                  <a:cubicBezTo>
                    <a:pt x="2005330" y="201930"/>
                    <a:pt x="2007870" y="205740"/>
                    <a:pt x="2010410" y="212090"/>
                  </a:cubicBezTo>
                  <a:lnTo>
                    <a:pt x="1998980" y="215900"/>
                  </a:lnTo>
                  <a:cubicBezTo>
                    <a:pt x="2001520" y="218440"/>
                    <a:pt x="2002790" y="222250"/>
                    <a:pt x="2004060" y="222250"/>
                  </a:cubicBezTo>
                  <a:cubicBezTo>
                    <a:pt x="2039620" y="224790"/>
                    <a:pt x="2039620" y="251460"/>
                    <a:pt x="2040890" y="275590"/>
                  </a:cubicBezTo>
                  <a:cubicBezTo>
                    <a:pt x="2042160" y="297180"/>
                    <a:pt x="2040890" y="318770"/>
                    <a:pt x="2039620" y="340360"/>
                  </a:cubicBezTo>
                  <a:cubicBezTo>
                    <a:pt x="2039620" y="346710"/>
                    <a:pt x="2034540" y="351790"/>
                    <a:pt x="2034540" y="354330"/>
                  </a:cubicBezTo>
                  <a:cubicBezTo>
                    <a:pt x="2025650" y="355600"/>
                    <a:pt x="2019300" y="355600"/>
                    <a:pt x="2014220" y="356870"/>
                  </a:cubicBezTo>
                  <a:cubicBezTo>
                    <a:pt x="2018030" y="363220"/>
                    <a:pt x="2020570" y="373380"/>
                    <a:pt x="2026920" y="374650"/>
                  </a:cubicBezTo>
                  <a:cubicBezTo>
                    <a:pt x="2053590" y="383540"/>
                    <a:pt x="2081530" y="391160"/>
                    <a:pt x="2109470" y="397510"/>
                  </a:cubicBezTo>
                  <a:cubicBezTo>
                    <a:pt x="2132330" y="402590"/>
                    <a:pt x="2152650" y="407670"/>
                    <a:pt x="2151380" y="438150"/>
                  </a:cubicBezTo>
                  <a:cubicBezTo>
                    <a:pt x="2150110" y="461010"/>
                    <a:pt x="2152650" y="485140"/>
                    <a:pt x="2155190" y="509270"/>
                  </a:cubicBezTo>
                  <a:cubicBezTo>
                    <a:pt x="2156460" y="524510"/>
                    <a:pt x="2150110" y="534670"/>
                    <a:pt x="2133600" y="538480"/>
                  </a:cubicBezTo>
                  <a:cubicBezTo>
                    <a:pt x="2136140" y="539750"/>
                    <a:pt x="2138680" y="539750"/>
                    <a:pt x="2146300" y="542290"/>
                  </a:cubicBezTo>
                  <a:cubicBezTo>
                    <a:pt x="2134870" y="542290"/>
                    <a:pt x="2129790" y="543560"/>
                    <a:pt x="2124710" y="543560"/>
                  </a:cubicBezTo>
                  <a:cubicBezTo>
                    <a:pt x="2120900" y="553720"/>
                    <a:pt x="2117090" y="562610"/>
                    <a:pt x="2115820" y="571500"/>
                  </a:cubicBezTo>
                  <a:cubicBezTo>
                    <a:pt x="2114550" y="582930"/>
                    <a:pt x="2106930" y="585470"/>
                    <a:pt x="2099310" y="586740"/>
                  </a:cubicBezTo>
                  <a:cubicBezTo>
                    <a:pt x="2075180" y="589280"/>
                    <a:pt x="2051050" y="598170"/>
                    <a:pt x="2032000" y="586740"/>
                  </a:cubicBezTo>
                  <a:cubicBezTo>
                    <a:pt x="2014220" y="589280"/>
                    <a:pt x="2000250" y="590550"/>
                    <a:pt x="1987550" y="593090"/>
                  </a:cubicBezTo>
                  <a:lnTo>
                    <a:pt x="1987550" y="594360"/>
                  </a:lnTo>
                  <a:cubicBezTo>
                    <a:pt x="2002790" y="596900"/>
                    <a:pt x="2018030" y="599440"/>
                    <a:pt x="2032000" y="603250"/>
                  </a:cubicBezTo>
                  <a:cubicBezTo>
                    <a:pt x="2067560" y="609600"/>
                    <a:pt x="2104390" y="617220"/>
                    <a:pt x="2139950" y="623570"/>
                  </a:cubicBezTo>
                  <a:cubicBezTo>
                    <a:pt x="2174240" y="629920"/>
                    <a:pt x="2207260" y="636270"/>
                    <a:pt x="2241550" y="643890"/>
                  </a:cubicBezTo>
                  <a:cubicBezTo>
                    <a:pt x="2256790" y="647700"/>
                    <a:pt x="2273300" y="650240"/>
                    <a:pt x="2279650" y="666750"/>
                  </a:cubicBezTo>
                  <a:cubicBezTo>
                    <a:pt x="2283460" y="675640"/>
                    <a:pt x="2283460" y="687070"/>
                    <a:pt x="2284730" y="697230"/>
                  </a:cubicBezTo>
                  <a:cubicBezTo>
                    <a:pt x="2286000" y="713740"/>
                    <a:pt x="2287270" y="731520"/>
                    <a:pt x="2287270" y="748030"/>
                  </a:cubicBezTo>
                  <a:cubicBezTo>
                    <a:pt x="2287270" y="769620"/>
                    <a:pt x="2279650" y="777240"/>
                    <a:pt x="2259330" y="781050"/>
                  </a:cubicBezTo>
                  <a:cubicBezTo>
                    <a:pt x="2247900" y="784860"/>
                    <a:pt x="2268220" y="817880"/>
                    <a:pt x="2235200" y="803910"/>
                  </a:cubicBezTo>
                  <a:cubicBezTo>
                    <a:pt x="2236470" y="811530"/>
                    <a:pt x="2239010" y="819150"/>
                    <a:pt x="2241550" y="829310"/>
                  </a:cubicBezTo>
                  <a:lnTo>
                    <a:pt x="2155190" y="829310"/>
                  </a:lnTo>
                  <a:cubicBezTo>
                    <a:pt x="2155190" y="847090"/>
                    <a:pt x="2156460" y="862330"/>
                    <a:pt x="2153920" y="876300"/>
                  </a:cubicBezTo>
                  <a:cubicBezTo>
                    <a:pt x="2152650" y="881380"/>
                    <a:pt x="2142490" y="886460"/>
                    <a:pt x="2136140" y="889000"/>
                  </a:cubicBezTo>
                  <a:cubicBezTo>
                    <a:pt x="2132330" y="890270"/>
                    <a:pt x="2125980" y="887730"/>
                    <a:pt x="2122170" y="887730"/>
                  </a:cubicBezTo>
                  <a:cubicBezTo>
                    <a:pt x="2123440" y="901700"/>
                    <a:pt x="2134870" y="914400"/>
                    <a:pt x="2120900" y="928370"/>
                  </a:cubicBezTo>
                  <a:cubicBezTo>
                    <a:pt x="2119630" y="929640"/>
                    <a:pt x="2120900" y="934720"/>
                    <a:pt x="2120900" y="937260"/>
                  </a:cubicBezTo>
                  <a:cubicBezTo>
                    <a:pt x="2120900" y="952500"/>
                    <a:pt x="2113280" y="958850"/>
                    <a:pt x="2095500" y="955040"/>
                  </a:cubicBezTo>
                  <a:cubicBezTo>
                    <a:pt x="2099310" y="963930"/>
                    <a:pt x="2084070" y="970280"/>
                    <a:pt x="2096770" y="979170"/>
                  </a:cubicBezTo>
                  <a:cubicBezTo>
                    <a:pt x="2094230" y="981710"/>
                    <a:pt x="2091690" y="984250"/>
                    <a:pt x="2089150" y="985520"/>
                  </a:cubicBezTo>
                  <a:cubicBezTo>
                    <a:pt x="2086610" y="986790"/>
                    <a:pt x="2082800" y="984250"/>
                    <a:pt x="2080260" y="984250"/>
                  </a:cubicBezTo>
                  <a:cubicBezTo>
                    <a:pt x="2080260" y="988060"/>
                    <a:pt x="2081530" y="991870"/>
                    <a:pt x="2081530" y="996950"/>
                  </a:cubicBezTo>
                  <a:cubicBezTo>
                    <a:pt x="2081530" y="1002030"/>
                    <a:pt x="2080260" y="1007110"/>
                    <a:pt x="2078990" y="1012190"/>
                  </a:cubicBezTo>
                  <a:cubicBezTo>
                    <a:pt x="2077720" y="1014730"/>
                    <a:pt x="2071370" y="1014730"/>
                    <a:pt x="2067560" y="1014730"/>
                  </a:cubicBezTo>
                  <a:cubicBezTo>
                    <a:pt x="2061210" y="1013460"/>
                    <a:pt x="2053590" y="1010920"/>
                    <a:pt x="2047240" y="1009650"/>
                  </a:cubicBezTo>
                  <a:cubicBezTo>
                    <a:pt x="2024380" y="1007110"/>
                    <a:pt x="2015490" y="1016000"/>
                    <a:pt x="2018030" y="1040130"/>
                  </a:cubicBezTo>
                  <a:cubicBezTo>
                    <a:pt x="2012950" y="1042670"/>
                    <a:pt x="2007870" y="1043940"/>
                    <a:pt x="2001520" y="1046480"/>
                  </a:cubicBezTo>
                  <a:cubicBezTo>
                    <a:pt x="2004060" y="1056640"/>
                    <a:pt x="2018030" y="1068070"/>
                    <a:pt x="1997710" y="1078230"/>
                  </a:cubicBezTo>
                  <a:cubicBezTo>
                    <a:pt x="2011680" y="1090930"/>
                    <a:pt x="2006600" y="1097280"/>
                    <a:pt x="1991360" y="1098550"/>
                  </a:cubicBezTo>
                  <a:cubicBezTo>
                    <a:pt x="1967230" y="1099820"/>
                    <a:pt x="1943100" y="1098550"/>
                    <a:pt x="1920240" y="1098550"/>
                  </a:cubicBezTo>
                  <a:cubicBezTo>
                    <a:pt x="1916430" y="1103630"/>
                    <a:pt x="1913890" y="1109980"/>
                    <a:pt x="1910080" y="1111250"/>
                  </a:cubicBezTo>
                  <a:cubicBezTo>
                    <a:pt x="1897380" y="1115060"/>
                    <a:pt x="1887220" y="1115060"/>
                    <a:pt x="1894840" y="1134110"/>
                  </a:cubicBezTo>
                  <a:cubicBezTo>
                    <a:pt x="1897380" y="1141730"/>
                    <a:pt x="1891030" y="1153160"/>
                    <a:pt x="1887220" y="1167130"/>
                  </a:cubicBezTo>
                  <a:cubicBezTo>
                    <a:pt x="1875790" y="1169670"/>
                    <a:pt x="1861820" y="1173480"/>
                    <a:pt x="1847850" y="1173480"/>
                  </a:cubicBezTo>
                  <a:cubicBezTo>
                    <a:pt x="1816100" y="1176020"/>
                    <a:pt x="1784350" y="1178560"/>
                    <a:pt x="1752600" y="1178560"/>
                  </a:cubicBezTo>
                  <a:cubicBezTo>
                    <a:pt x="1743710" y="1178560"/>
                    <a:pt x="1734820" y="1170940"/>
                    <a:pt x="1725930" y="1170940"/>
                  </a:cubicBezTo>
                  <a:cubicBezTo>
                    <a:pt x="1714500" y="1170940"/>
                    <a:pt x="1700530" y="1173480"/>
                    <a:pt x="1690370" y="1178560"/>
                  </a:cubicBezTo>
                  <a:cubicBezTo>
                    <a:pt x="1670050" y="1189990"/>
                    <a:pt x="1651000" y="1197610"/>
                    <a:pt x="1626870" y="1192530"/>
                  </a:cubicBezTo>
                  <a:cubicBezTo>
                    <a:pt x="1611630" y="1189990"/>
                    <a:pt x="1595120" y="1195070"/>
                    <a:pt x="1579880" y="1191260"/>
                  </a:cubicBezTo>
                  <a:cubicBezTo>
                    <a:pt x="1555750" y="1186180"/>
                    <a:pt x="1531620" y="1192530"/>
                    <a:pt x="1507490" y="1192530"/>
                  </a:cubicBezTo>
                  <a:cubicBezTo>
                    <a:pt x="1482090" y="1192530"/>
                    <a:pt x="1455420" y="1192530"/>
                    <a:pt x="1430020" y="1193800"/>
                  </a:cubicBezTo>
                  <a:cubicBezTo>
                    <a:pt x="1397000" y="1193800"/>
                    <a:pt x="1363980" y="1198880"/>
                    <a:pt x="1332230" y="1193800"/>
                  </a:cubicBezTo>
                  <a:cubicBezTo>
                    <a:pt x="1310640" y="1191260"/>
                    <a:pt x="1289050" y="1200150"/>
                    <a:pt x="1270000" y="1195070"/>
                  </a:cubicBezTo>
                  <a:cubicBezTo>
                    <a:pt x="1236980" y="1188720"/>
                    <a:pt x="1206500" y="1202690"/>
                    <a:pt x="1174750" y="1197610"/>
                  </a:cubicBezTo>
                  <a:cubicBezTo>
                    <a:pt x="1155700" y="1195070"/>
                    <a:pt x="1131570" y="1191260"/>
                    <a:pt x="1116330" y="1198880"/>
                  </a:cubicBezTo>
                  <a:cubicBezTo>
                    <a:pt x="1106170" y="1203960"/>
                    <a:pt x="1102360" y="1198880"/>
                    <a:pt x="1094740" y="1198880"/>
                  </a:cubicBezTo>
                  <a:cubicBezTo>
                    <a:pt x="1092200" y="1198880"/>
                    <a:pt x="1090930" y="1200150"/>
                    <a:pt x="1088390" y="1201420"/>
                  </a:cubicBezTo>
                  <a:cubicBezTo>
                    <a:pt x="1080770" y="1202690"/>
                    <a:pt x="1078230" y="1206500"/>
                    <a:pt x="1075690" y="1206500"/>
                  </a:cubicBezTo>
                  <a:cubicBezTo>
                    <a:pt x="1046480" y="1206500"/>
                    <a:pt x="1018540" y="1203960"/>
                    <a:pt x="989330" y="1203960"/>
                  </a:cubicBezTo>
                  <a:cubicBezTo>
                    <a:pt x="976630" y="1203960"/>
                    <a:pt x="963930" y="1209040"/>
                    <a:pt x="951230" y="1211580"/>
                  </a:cubicBezTo>
                  <a:cubicBezTo>
                    <a:pt x="927100" y="1215390"/>
                    <a:pt x="901700" y="1219200"/>
                    <a:pt x="876300" y="1221740"/>
                  </a:cubicBezTo>
                  <a:cubicBezTo>
                    <a:pt x="873760" y="1223010"/>
                    <a:pt x="869950" y="1219200"/>
                    <a:pt x="864870" y="1216660"/>
                  </a:cubicBezTo>
                  <a:close/>
                </a:path>
              </a:pathLst>
            </a:custGeom>
            <a:blipFill>
              <a:blip r:embed="rId7"/>
              <a:stretch>
                <a:fillRect l="0" t="-37380" r="0" b="-3738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3607435" y="679499"/>
            <a:ext cx="643211" cy="698403"/>
          </a:xfrm>
          <a:custGeom>
            <a:avLst/>
            <a:gdLst/>
            <a:ahLst/>
            <a:cxnLst/>
            <a:rect r="r" b="b" t="t" l="l"/>
            <a:pathLst>
              <a:path h="698403" w="643211">
                <a:moveTo>
                  <a:pt x="0" y="0"/>
                </a:moveTo>
                <a:lnTo>
                  <a:pt x="643211" y="0"/>
                </a:lnTo>
                <a:lnTo>
                  <a:pt x="643211" y="698402"/>
                </a:lnTo>
                <a:lnTo>
                  <a:pt x="0" y="6984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70532" y="7702066"/>
            <a:ext cx="643211" cy="698403"/>
          </a:xfrm>
          <a:custGeom>
            <a:avLst/>
            <a:gdLst/>
            <a:ahLst/>
            <a:cxnLst/>
            <a:rect r="r" b="b" t="t" l="l"/>
            <a:pathLst>
              <a:path h="698403" w="643211">
                <a:moveTo>
                  <a:pt x="0" y="0"/>
                </a:moveTo>
                <a:lnTo>
                  <a:pt x="643211" y="0"/>
                </a:lnTo>
                <a:lnTo>
                  <a:pt x="643211" y="698403"/>
                </a:lnTo>
                <a:lnTo>
                  <a:pt x="0" y="6984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381226" y="8051267"/>
            <a:ext cx="643211" cy="698403"/>
          </a:xfrm>
          <a:custGeom>
            <a:avLst/>
            <a:gdLst/>
            <a:ahLst/>
            <a:cxnLst/>
            <a:rect r="r" b="b" t="t" l="l"/>
            <a:pathLst>
              <a:path h="698403" w="643211">
                <a:moveTo>
                  <a:pt x="0" y="0"/>
                </a:moveTo>
                <a:lnTo>
                  <a:pt x="643211" y="0"/>
                </a:lnTo>
                <a:lnTo>
                  <a:pt x="643211" y="698403"/>
                </a:lnTo>
                <a:lnTo>
                  <a:pt x="0" y="6984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764132" y="521048"/>
            <a:ext cx="1608954" cy="1604932"/>
          </a:xfrm>
          <a:custGeom>
            <a:avLst/>
            <a:gdLst/>
            <a:ahLst/>
            <a:cxnLst/>
            <a:rect r="r" b="b" t="t" l="l"/>
            <a:pathLst>
              <a:path h="1604932" w="1608954">
                <a:moveTo>
                  <a:pt x="0" y="0"/>
                </a:moveTo>
                <a:lnTo>
                  <a:pt x="1608955" y="0"/>
                </a:lnTo>
                <a:lnTo>
                  <a:pt x="1608955" y="1604932"/>
                </a:lnTo>
                <a:lnTo>
                  <a:pt x="0" y="160493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306318">
            <a:off x="4597140" y="321919"/>
            <a:ext cx="13371149" cy="5056726"/>
          </a:xfrm>
          <a:custGeom>
            <a:avLst/>
            <a:gdLst/>
            <a:ahLst/>
            <a:cxnLst/>
            <a:rect r="r" b="b" t="t" l="l"/>
            <a:pathLst>
              <a:path h="5056726" w="13371149">
                <a:moveTo>
                  <a:pt x="0" y="0"/>
                </a:moveTo>
                <a:lnTo>
                  <a:pt x="13371149" y="0"/>
                </a:lnTo>
                <a:lnTo>
                  <a:pt x="13371149" y="5056726"/>
                </a:lnTo>
                <a:lnTo>
                  <a:pt x="0" y="50567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374070" y="8572408"/>
            <a:ext cx="699889" cy="685892"/>
          </a:xfrm>
          <a:custGeom>
            <a:avLst/>
            <a:gdLst/>
            <a:ahLst/>
            <a:cxnLst/>
            <a:rect r="r" b="b" t="t" l="l"/>
            <a:pathLst>
              <a:path h="685892" w="699889">
                <a:moveTo>
                  <a:pt x="0" y="0"/>
                </a:moveTo>
                <a:lnTo>
                  <a:pt x="699889" y="0"/>
                </a:lnTo>
                <a:lnTo>
                  <a:pt x="699889" y="685892"/>
                </a:lnTo>
                <a:lnTo>
                  <a:pt x="0" y="6858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423570">
            <a:off x="16462899" y="8870638"/>
            <a:ext cx="1794413" cy="1556246"/>
          </a:xfrm>
          <a:custGeom>
            <a:avLst/>
            <a:gdLst/>
            <a:ahLst/>
            <a:cxnLst/>
            <a:rect r="r" b="b" t="t" l="l"/>
            <a:pathLst>
              <a:path h="1556246" w="1794413">
                <a:moveTo>
                  <a:pt x="0" y="0"/>
                </a:moveTo>
                <a:lnTo>
                  <a:pt x="1794414" y="0"/>
                </a:lnTo>
                <a:lnTo>
                  <a:pt x="1794414" y="1556246"/>
                </a:lnTo>
                <a:lnTo>
                  <a:pt x="0" y="15562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894530" y="1154832"/>
            <a:ext cx="11587193" cy="3124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3000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Oysaki yetim ve öksüz büyümüştü...</a:t>
            </a:r>
          </a:p>
          <a:p>
            <a:pPr algn="ctr">
              <a:lnSpc>
                <a:spcPts val="6300"/>
              </a:lnSpc>
            </a:pPr>
            <a:r>
              <a:rPr lang="en-US" sz="3000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Önce dedesinin sonra amcasının yanında yaşamıştı.</a:t>
            </a:r>
          </a:p>
          <a:p>
            <a:pPr algn="ctr">
              <a:lnSpc>
                <a:spcPts val="6300"/>
              </a:lnSpc>
            </a:pPr>
            <a:r>
              <a:rPr lang="en-US" sz="3000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 Annesine doyamadı. </a:t>
            </a:r>
          </a:p>
          <a:p>
            <a:pPr algn="ctr">
              <a:lnSpc>
                <a:spcPts val="6300"/>
              </a:lnSpc>
            </a:pPr>
            <a:r>
              <a:rPr lang="en-US" sz="3000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Babasını ise hiç tanımadı.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0" y="4202164"/>
            <a:ext cx="5894530" cy="5894530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9"/>
              <a:stretch>
                <a:fillRect l="-25046" t="0" r="-25046" b="0"/>
              </a:stretch>
            </a:blipFill>
          </p:spPr>
        </p:sp>
      </p:grp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4825760">
            <a:off x="418813" y="8449322"/>
            <a:ext cx="1794413" cy="1556246"/>
          </a:xfrm>
          <a:custGeom>
            <a:avLst/>
            <a:gdLst/>
            <a:ahLst/>
            <a:cxnLst/>
            <a:rect r="r" b="b" t="t" l="l"/>
            <a:pathLst>
              <a:path h="1556246" w="1794413">
                <a:moveTo>
                  <a:pt x="0" y="0"/>
                </a:moveTo>
                <a:lnTo>
                  <a:pt x="1794413" y="0"/>
                </a:lnTo>
                <a:lnTo>
                  <a:pt x="1794413" y="1556245"/>
                </a:lnTo>
                <a:lnTo>
                  <a:pt x="0" y="15562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306318">
            <a:off x="615436" y="2076716"/>
            <a:ext cx="14544377" cy="5500419"/>
          </a:xfrm>
          <a:custGeom>
            <a:avLst/>
            <a:gdLst/>
            <a:ahLst/>
            <a:cxnLst/>
            <a:rect r="r" b="b" t="t" l="l"/>
            <a:pathLst>
              <a:path h="5500419" w="14544377">
                <a:moveTo>
                  <a:pt x="0" y="0"/>
                </a:moveTo>
                <a:lnTo>
                  <a:pt x="14544377" y="0"/>
                </a:lnTo>
                <a:lnTo>
                  <a:pt x="14544377" y="5500419"/>
                </a:lnTo>
                <a:lnTo>
                  <a:pt x="0" y="55004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463819" y="139014"/>
            <a:ext cx="3574309" cy="2196575"/>
          </a:xfrm>
          <a:custGeom>
            <a:avLst/>
            <a:gdLst/>
            <a:ahLst/>
            <a:cxnLst/>
            <a:rect r="r" b="b" t="t" l="l"/>
            <a:pathLst>
              <a:path h="2196575" w="3574309">
                <a:moveTo>
                  <a:pt x="0" y="0"/>
                </a:moveTo>
                <a:lnTo>
                  <a:pt x="3574309" y="0"/>
                </a:lnTo>
                <a:lnTo>
                  <a:pt x="3574309" y="2196575"/>
                </a:lnTo>
                <a:lnTo>
                  <a:pt x="0" y="21965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181262" y="3394617"/>
            <a:ext cx="9836936" cy="23698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09"/>
              </a:lnSpc>
            </a:pPr>
            <a:r>
              <a:rPr lang="en-US" sz="30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Hayat serüveni zorluklar içinde geçti. </a:t>
            </a:r>
          </a:p>
          <a:p>
            <a:pPr algn="ctr">
              <a:lnSpc>
                <a:spcPts val="6509"/>
              </a:lnSpc>
            </a:pPr>
            <a:r>
              <a:rPr lang="en-US" sz="30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Ama o sevginin gücüne inanmaktan hiç vazgeçmedi. </a:t>
            </a:r>
          </a:p>
          <a:p>
            <a:pPr algn="ctr">
              <a:lnSpc>
                <a:spcPts val="6509"/>
              </a:lnSpc>
            </a:pPr>
            <a:r>
              <a:rPr lang="en-US" sz="30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Hasretini duyduğu aile sıcaklığını yaşattı çocuklara.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5375695" y="6761414"/>
            <a:ext cx="2000046" cy="2903878"/>
          </a:xfrm>
          <a:custGeom>
            <a:avLst/>
            <a:gdLst/>
            <a:ahLst/>
            <a:cxnLst/>
            <a:rect r="r" b="b" t="t" l="l"/>
            <a:pathLst>
              <a:path h="2903878" w="2000046">
                <a:moveTo>
                  <a:pt x="0" y="0"/>
                </a:moveTo>
                <a:lnTo>
                  <a:pt x="2000046" y="0"/>
                </a:lnTo>
                <a:lnTo>
                  <a:pt x="2000046" y="2903877"/>
                </a:lnTo>
                <a:lnTo>
                  <a:pt x="0" y="290387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57224" y="313447"/>
            <a:ext cx="2172800" cy="2225400"/>
          </a:xfrm>
          <a:custGeom>
            <a:avLst/>
            <a:gdLst/>
            <a:ahLst/>
            <a:cxnLst/>
            <a:rect r="r" b="b" t="t" l="l"/>
            <a:pathLst>
              <a:path h="2225400" w="2172800">
                <a:moveTo>
                  <a:pt x="0" y="0"/>
                </a:moveTo>
                <a:lnTo>
                  <a:pt x="2172799" y="0"/>
                </a:lnTo>
                <a:lnTo>
                  <a:pt x="2172799" y="2225400"/>
                </a:lnTo>
                <a:lnTo>
                  <a:pt x="0" y="2225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41653" y="2765814"/>
            <a:ext cx="12117400" cy="4428359"/>
          </a:xfrm>
          <a:custGeom>
            <a:avLst/>
            <a:gdLst/>
            <a:ahLst/>
            <a:cxnLst/>
            <a:rect r="r" b="b" t="t" l="l"/>
            <a:pathLst>
              <a:path h="4428359" w="12117400">
                <a:moveTo>
                  <a:pt x="0" y="0"/>
                </a:moveTo>
                <a:lnTo>
                  <a:pt x="12117400" y="0"/>
                </a:lnTo>
                <a:lnTo>
                  <a:pt x="12117400" y="4428359"/>
                </a:lnTo>
                <a:lnTo>
                  <a:pt x="0" y="44283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525229" y="8559897"/>
            <a:ext cx="643211" cy="698403"/>
          </a:xfrm>
          <a:custGeom>
            <a:avLst/>
            <a:gdLst/>
            <a:ahLst/>
            <a:cxnLst/>
            <a:rect r="r" b="b" t="t" l="l"/>
            <a:pathLst>
              <a:path h="698403" w="643211">
                <a:moveTo>
                  <a:pt x="0" y="0"/>
                </a:moveTo>
                <a:lnTo>
                  <a:pt x="643211" y="0"/>
                </a:lnTo>
                <a:lnTo>
                  <a:pt x="643211" y="698403"/>
                </a:lnTo>
                <a:lnTo>
                  <a:pt x="0" y="6984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522243" y="1203219"/>
            <a:ext cx="643211" cy="698403"/>
          </a:xfrm>
          <a:custGeom>
            <a:avLst/>
            <a:gdLst/>
            <a:ahLst/>
            <a:cxnLst/>
            <a:rect r="r" b="b" t="t" l="l"/>
            <a:pathLst>
              <a:path h="698403" w="643211">
                <a:moveTo>
                  <a:pt x="0" y="0"/>
                </a:moveTo>
                <a:lnTo>
                  <a:pt x="643211" y="0"/>
                </a:lnTo>
                <a:lnTo>
                  <a:pt x="643211" y="698403"/>
                </a:lnTo>
                <a:lnTo>
                  <a:pt x="0" y="6984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979075" y="1076946"/>
            <a:ext cx="643211" cy="698403"/>
          </a:xfrm>
          <a:custGeom>
            <a:avLst/>
            <a:gdLst/>
            <a:ahLst/>
            <a:cxnLst/>
            <a:rect r="r" b="b" t="t" l="l"/>
            <a:pathLst>
              <a:path h="698403" w="643211">
                <a:moveTo>
                  <a:pt x="0" y="0"/>
                </a:moveTo>
                <a:lnTo>
                  <a:pt x="643211" y="0"/>
                </a:lnTo>
                <a:lnTo>
                  <a:pt x="643211" y="698403"/>
                </a:lnTo>
                <a:lnTo>
                  <a:pt x="0" y="6984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094632" y="8559897"/>
            <a:ext cx="643211" cy="698403"/>
          </a:xfrm>
          <a:custGeom>
            <a:avLst/>
            <a:gdLst/>
            <a:ahLst/>
            <a:cxnLst/>
            <a:rect r="r" b="b" t="t" l="l"/>
            <a:pathLst>
              <a:path h="698403" w="643211">
                <a:moveTo>
                  <a:pt x="0" y="0"/>
                </a:moveTo>
                <a:lnTo>
                  <a:pt x="643211" y="0"/>
                </a:lnTo>
                <a:lnTo>
                  <a:pt x="643211" y="698403"/>
                </a:lnTo>
                <a:lnTo>
                  <a:pt x="0" y="6984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2643326" y="1739512"/>
            <a:ext cx="4924436" cy="6807975"/>
            <a:chOff x="-12700" y="0"/>
            <a:chExt cx="275590" cy="381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75590" cy="381000"/>
            </a:xfrm>
            <a:custGeom>
              <a:avLst/>
              <a:gdLst/>
              <a:ahLst/>
              <a:cxnLst/>
              <a:rect r="r" b="b" t="t" l="l"/>
              <a:pathLst>
                <a:path h="381000" w="275590">
                  <a:moveTo>
                    <a:pt x="81280" y="16510"/>
                  </a:moveTo>
                  <a:lnTo>
                    <a:pt x="97790" y="6350"/>
                  </a:lnTo>
                  <a:cubicBezTo>
                    <a:pt x="97790" y="6350"/>
                    <a:pt x="105410" y="11430"/>
                    <a:pt x="114300" y="11430"/>
                  </a:cubicBezTo>
                  <a:cubicBezTo>
                    <a:pt x="121920" y="11430"/>
                    <a:pt x="152400" y="0"/>
                    <a:pt x="152400" y="0"/>
                  </a:cubicBezTo>
                  <a:cubicBezTo>
                    <a:pt x="152400" y="0"/>
                    <a:pt x="171450" y="17780"/>
                    <a:pt x="177800" y="16510"/>
                  </a:cubicBezTo>
                  <a:cubicBezTo>
                    <a:pt x="182880" y="15240"/>
                    <a:pt x="204470" y="12700"/>
                    <a:pt x="209550" y="12700"/>
                  </a:cubicBezTo>
                  <a:cubicBezTo>
                    <a:pt x="214630" y="12700"/>
                    <a:pt x="220980" y="8890"/>
                    <a:pt x="223520" y="8890"/>
                  </a:cubicBezTo>
                  <a:cubicBezTo>
                    <a:pt x="226060" y="8890"/>
                    <a:pt x="254000" y="33020"/>
                    <a:pt x="254000" y="35560"/>
                  </a:cubicBezTo>
                  <a:cubicBezTo>
                    <a:pt x="254000" y="38100"/>
                    <a:pt x="254000" y="36830"/>
                    <a:pt x="254000" y="41910"/>
                  </a:cubicBezTo>
                  <a:cubicBezTo>
                    <a:pt x="254000" y="48260"/>
                    <a:pt x="251460" y="54610"/>
                    <a:pt x="254000" y="55880"/>
                  </a:cubicBezTo>
                  <a:cubicBezTo>
                    <a:pt x="256540" y="57150"/>
                    <a:pt x="256540" y="77470"/>
                    <a:pt x="259080" y="82550"/>
                  </a:cubicBezTo>
                  <a:cubicBezTo>
                    <a:pt x="262890" y="88900"/>
                    <a:pt x="252730" y="238760"/>
                    <a:pt x="254000" y="241300"/>
                  </a:cubicBezTo>
                  <a:cubicBezTo>
                    <a:pt x="255270" y="243840"/>
                    <a:pt x="260350" y="256540"/>
                    <a:pt x="260350" y="256540"/>
                  </a:cubicBezTo>
                  <a:lnTo>
                    <a:pt x="256540" y="259080"/>
                  </a:lnTo>
                  <a:cubicBezTo>
                    <a:pt x="256540" y="259080"/>
                    <a:pt x="256540" y="264160"/>
                    <a:pt x="257810" y="276860"/>
                  </a:cubicBezTo>
                  <a:cubicBezTo>
                    <a:pt x="259080" y="289560"/>
                    <a:pt x="262890" y="336550"/>
                    <a:pt x="269240" y="345440"/>
                  </a:cubicBezTo>
                  <a:cubicBezTo>
                    <a:pt x="275590" y="354330"/>
                    <a:pt x="269240" y="372110"/>
                    <a:pt x="269240" y="372110"/>
                  </a:cubicBezTo>
                  <a:lnTo>
                    <a:pt x="256540" y="381000"/>
                  </a:lnTo>
                  <a:cubicBezTo>
                    <a:pt x="256540" y="381000"/>
                    <a:pt x="232410" y="370840"/>
                    <a:pt x="229870" y="372110"/>
                  </a:cubicBezTo>
                  <a:cubicBezTo>
                    <a:pt x="227330" y="372110"/>
                    <a:pt x="207010" y="375920"/>
                    <a:pt x="199390" y="377190"/>
                  </a:cubicBezTo>
                  <a:cubicBezTo>
                    <a:pt x="191770" y="377190"/>
                    <a:pt x="175260" y="373380"/>
                    <a:pt x="175260" y="373380"/>
                  </a:cubicBezTo>
                  <a:cubicBezTo>
                    <a:pt x="175260" y="373380"/>
                    <a:pt x="167640" y="375920"/>
                    <a:pt x="121920" y="374650"/>
                  </a:cubicBezTo>
                  <a:cubicBezTo>
                    <a:pt x="76200" y="373380"/>
                    <a:pt x="63500" y="370840"/>
                    <a:pt x="52070" y="372110"/>
                  </a:cubicBezTo>
                  <a:lnTo>
                    <a:pt x="33020" y="372110"/>
                  </a:lnTo>
                  <a:lnTo>
                    <a:pt x="16510" y="364490"/>
                  </a:lnTo>
                  <a:lnTo>
                    <a:pt x="16510" y="351790"/>
                  </a:lnTo>
                  <a:cubicBezTo>
                    <a:pt x="16510" y="351790"/>
                    <a:pt x="15240" y="335280"/>
                    <a:pt x="20320" y="335280"/>
                  </a:cubicBezTo>
                  <a:cubicBezTo>
                    <a:pt x="25400" y="335280"/>
                    <a:pt x="35560" y="322580"/>
                    <a:pt x="35560" y="320040"/>
                  </a:cubicBezTo>
                  <a:cubicBezTo>
                    <a:pt x="35560" y="317500"/>
                    <a:pt x="50800" y="288290"/>
                    <a:pt x="50800" y="288290"/>
                  </a:cubicBezTo>
                  <a:lnTo>
                    <a:pt x="44450" y="287020"/>
                  </a:lnTo>
                  <a:lnTo>
                    <a:pt x="63500" y="269240"/>
                  </a:lnTo>
                  <a:lnTo>
                    <a:pt x="49530" y="250190"/>
                  </a:lnTo>
                  <a:cubicBezTo>
                    <a:pt x="49530" y="250190"/>
                    <a:pt x="40640" y="208280"/>
                    <a:pt x="20320" y="198120"/>
                  </a:cubicBezTo>
                  <a:cubicBezTo>
                    <a:pt x="0" y="187960"/>
                    <a:pt x="25400" y="157480"/>
                    <a:pt x="26670" y="152400"/>
                  </a:cubicBezTo>
                  <a:cubicBezTo>
                    <a:pt x="27940" y="148590"/>
                    <a:pt x="39370" y="134620"/>
                    <a:pt x="39370" y="134620"/>
                  </a:cubicBezTo>
                  <a:lnTo>
                    <a:pt x="41910" y="106680"/>
                  </a:lnTo>
                  <a:cubicBezTo>
                    <a:pt x="41910" y="106680"/>
                    <a:pt x="73660" y="68580"/>
                    <a:pt x="64770" y="46990"/>
                  </a:cubicBezTo>
                  <a:cubicBezTo>
                    <a:pt x="55880" y="25400"/>
                    <a:pt x="50800" y="15240"/>
                    <a:pt x="50800" y="15240"/>
                  </a:cubicBezTo>
                  <a:lnTo>
                    <a:pt x="81280" y="16510"/>
                  </a:lnTo>
                  <a:close/>
                </a:path>
              </a:pathLst>
            </a:custGeom>
            <a:blipFill>
              <a:blip r:embed="rId8"/>
              <a:stretch>
                <a:fillRect l="0" t="-931" r="0" b="-26125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988267" y="2969266"/>
            <a:ext cx="10792779" cy="3773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90"/>
              </a:lnSpc>
            </a:pPr>
            <a:r>
              <a:rPr lang="en-US" sz="2900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Hayatıyla aslında bize pek çok mesaj verdi insanların en güzeli:</a:t>
            </a:r>
          </a:p>
          <a:p>
            <a:pPr algn="ctr">
              <a:lnSpc>
                <a:spcPts val="6090"/>
              </a:lnSpc>
            </a:pPr>
            <a:r>
              <a:rPr lang="en-US" sz="2900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Sahip olduklarının değerini bil;</a:t>
            </a:r>
          </a:p>
          <a:p>
            <a:pPr algn="ctr">
              <a:lnSpc>
                <a:spcPts val="6090"/>
              </a:lnSpc>
            </a:pPr>
            <a:r>
              <a:rPr lang="en-US" sz="2900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Ailenin, arkadaşlarının ve akrabalarının...</a:t>
            </a:r>
          </a:p>
          <a:p>
            <a:pPr algn="ctr">
              <a:lnSpc>
                <a:spcPts val="6090"/>
              </a:lnSpc>
            </a:pPr>
            <a:r>
              <a:rPr lang="en-US" sz="2900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Aile fertlerin sana emanettir unutma… </a:t>
            </a:r>
          </a:p>
          <a:p>
            <a:pPr algn="ctr">
              <a:lnSpc>
                <a:spcPts val="6090"/>
              </a:lnSpc>
            </a:pPr>
            <a:r>
              <a:rPr lang="en-US" sz="2900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Ailede yeşerir ve filizlenir tüm güzellikler. </a:t>
            </a:r>
          </a:p>
        </p:txBody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147905" y="1699462"/>
            <a:ext cx="5188774" cy="1896261"/>
          </a:xfrm>
          <a:custGeom>
            <a:avLst/>
            <a:gdLst/>
            <a:ahLst/>
            <a:cxnLst/>
            <a:rect r="r" b="b" t="t" l="l"/>
            <a:pathLst>
              <a:path h="1896261" w="5188774">
                <a:moveTo>
                  <a:pt x="0" y="0"/>
                </a:moveTo>
                <a:lnTo>
                  <a:pt x="5188773" y="0"/>
                </a:lnTo>
                <a:lnTo>
                  <a:pt x="5188773" y="1896261"/>
                </a:lnTo>
                <a:lnTo>
                  <a:pt x="0" y="18962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964918" y="2148481"/>
            <a:ext cx="3910757" cy="731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09"/>
              </a:lnSpc>
            </a:pPr>
            <a:r>
              <a:rPr lang="en-US" sz="30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ŞIMDI SIRA SENDE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2964918" y="4649044"/>
            <a:ext cx="12358164" cy="4516347"/>
          </a:xfrm>
          <a:custGeom>
            <a:avLst/>
            <a:gdLst/>
            <a:ahLst/>
            <a:cxnLst/>
            <a:rect r="r" b="b" t="t" l="l"/>
            <a:pathLst>
              <a:path h="4516347" w="12358164">
                <a:moveTo>
                  <a:pt x="0" y="0"/>
                </a:moveTo>
                <a:lnTo>
                  <a:pt x="12358164" y="0"/>
                </a:lnTo>
                <a:lnTo>
                  <a:pt x="12358164" y="4516347"/>
                </a:lnTo>
                <a:lnTo>
                  <a:pt x="0" y="45163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454315" y="5497708"/>
            <a:ext cx="11379371" cy="25332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63"/>
              </a:lnSpc>
            </a:pPr>
            <a:r>
              <a:rPr lang="en-US" sz="3300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Bugünün Mus’ab’ı, Üsâme’si, Âişe'si, Fâtımâ'sı belki de sensin!</a:t>
            </a:r>
          </a:p>
          <a:p>
            <a:pPr algn="ctr">
              <a:lnSpc>
                <a:spcPts val="6963"/>
              </a:lnSpc>
            </a:pPr>
            <a:r>
              <a:rPr lang="en-US" sz="3300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Yeter ki kendine inan!</a:t>
            </a:r>
          </a:p>
          <a:p>
            <a:pPr algn="ctr">
              <a:lnSpc>
                <a:spcPts val="6963"/>
              </a:lnSpc>
            </a:pPr>
            <a:r>
              <a:rPr lang="en-US" sz="3300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Yaşadığın hayat yolculuğunda</a:t>
            </a:r>
            <a:r>
              <a:rPr lang="en-US" sz="3300">
                <a:solidFill>
                  <a:srgbClr val="29741D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3300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izler bırak kalplere dokunan...</a:t>
            </a:r>
          </a:p>
        </p:txBody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-1218048">
            <a:off x="7614940" y="2228609"/>
            <a:ext cx="1169685" cy="1813466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4947290">
            <a:off x="711339" y="2583090"/>
            <a:ext cx="1169685" cy="1813466"/>
          </a:xfrm>
          <a:prstGeom prst="rect">
            <a:avLst/>
          </a:prstGeom>
        </p:spPr>
      </p:pic>
      <p:grpSp>
        <p:nvGrpSpPr>
          <p:cNvPr name="Group 9" id="9"/>
          <p:cNvGrpSpPr/>
          <p:nvPr/>
        </p:nvGrpSpPr>
        <p:grpSpPr>
          <a:xfrm rot="0">
            <a:off x="11678427" y="571500"/>
            <a:ext cx="5806384" cy="3325299"/>
            <a:chOff x="0" y="0"/>
            <a:chExt cx="2288540" cy="131064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3810" y="0"/>
              <a:ext cx="2287270" cy="1313180"/>
            </a:xfrm>
            <a:custGeom>
              <a:avLst/>
              <a:gdLst/>
              <a:ahLst/>
              <a:cxnLst/>
              <a:rect r="r" b="b" t="t" l="l"/>
              <a:pathLst>
                <a:path h="1313180" w="2287270">
                  <a:moveTo>
                    <a:pt x="864870" y="1216660"/>
                  </a:moveTo>
                  <a:cubicBezTo>
                    <a:pt x="858520" y="1219200"/>
                    <a:pt x="849630" y="1224280"/>
                    <a:pt x="842010" y="1225550"/>
                  </a:cubicBezTo>
                  <a:cubicBezTo>
                    <a:pt x="824230" y="1228090"/>
                    <a:pt x="805180" y="1226820"/>
                    <a:pt x="787400" y="1229360"/>
                  </a:cubicBezTo>
                  <a:cubicBezTo>
                    <a:pt x="774700" y="1230630"/>
                    <a:pt x="763270" y="1235710"/>
                    <a:pt x="751840" y="1236980"/>
                  </a:cubicBezTo>
                  <a:cubicBezTo>
                    <a:pt x="711200" y="1243330"/>
                    <a:pt x="670560" y="1248410"/>
                    <a:pt x="628650" y="1254760"/>
                  </a:cubicBezTo>
                  <a:cubicBezTo>
                    <a:pt x="613410" y="1257300"/>
                    <a:pt x="598170" y="1257300"/>
                    <a:pt x="582930" y="1257300"/>
                  </a:cubicBezTo>
                  <a:cubicBezTo>
                    <a:pt x="582930" y="1256030"/>
                    <a:pt x="581660" y="1253490"/>
                    <a:pt x="581660" y="1252220"/>
                  </a:cubicBezTo>
                  <a:cubicBezTo>
                    <a:pt x="571500" y="1257300"/>
                    <a:pt x="563880" y="1264920"/>
                    <a:pt x="556260" y="1263650"/>
                  </a:cubicBezTo>
                  <a:cubicBezTo>
                    <a:pt x="528320" y="1261110"/>
                    <a:pt x="506730" y="1281430"/>
                    <a:pt x="480060" y="1280160"/>
                  </a:cubicBezTo>
                  <a:lnTo>
                    <a:pt x="462280" y="1280160"/>
                  </a:lnTo>
                  <a:cubicBezTo>
                    <a:pt x="450850" y="1280160"/>
                    <a:pt x="439420" y="1280160"/>
                    <a:pt x="426720" y="1283970"/>
                  </a:cubicBezTo>
                  <a:cubicBezTo>
                    <a:pt x="422910" y="1280160"/>
                    <a:pt x="417830" y="1276350"/>
                    <a:pt x="416560" y="1273810"/>
                  </a:cubicBezTo>
                  <a:cubicBezTo>
                    <a:pt x="408940" y="1277620"/>
                    <a:pt x="402590" y="1281430"/>
                    <a:pt x="397510" y="1283970"/>
                  </a:cubicBezTo>
                  <a:cubicBezTo>
                    <a:pt x="384810" y="1289050"/>
                    <a:pt x="372110" y="1295400"/>
                    <a:pt x="359410" y="1300480"/>
                  </a:cubicBezTo>
                  <a:cubicBezTo>
                    <a:pt x="349250" y="1304290"/>
                    <a:pt x="339090" y="1306830"/>
                    <a:pt x="328930" y="1309370"/>
                  </a:cubicBezTo>
                  <a:cubicBezTo>
                    <a:pt x="312420" y="1313180"/>
                    <a:pt x="279400" y="1287780"/>
                    <a:pt x="280670" y="1271270"/>
                  </a:cubicBezTo>
                  <a:cubicBezTo>
                    <a:pt x="280670" y="1268730"/>
                    <a:pt x="284480" y="1266190"/>
                    <a:pt x="285750" y="1264920"/>
                  </a:cubicBezTo>
                  <a:cubicBezTo>
                    <a:pt x="270510" y="1259840"/>
                    <a:pt x="259080" y="1249680"/>
                    <a:pt x="251460" y="1235710"/>
                  </a:cubicBezTo>
                  <a:cubicBezTo>
                    <a:pt x="245110" y="1223010"/>
                    <a:pt x="237490" y="1210310"/>
                    <a:pt x="229870" y="1195070"/>
                  </a:cubicBezTo>
                  <a:cubicBezTo>
                    <a:pt x="238760" y="1187450"/>
                    <a:pt x="250190" y="1178560"/>
                    <a:pt x="261620" y="1169670"/>
                  </a:cubicBezTo>
                  <a:cubicBezTo>
                    <a:pt x="270510" y="1163320"/>
                    <a:pt x="273050" y="1158240"/>
                    <a:pt x="264160" y="1149350"/>
                  </a:cubicBezTo>
                  <a:cubicBezTo>
                    <a:pt x="252730" y="1137920"/>
                    <a:pt x="241300" y="1126490"/>
                    <a:pt x="231140" y="1112520"/>
                  </a:cubicBezTo>
                  <a:cubicBezTo>
                    <a:pt x="224790" y="1104900"/>
                    <a:pt x="224790" y="1093470"/>
                    <a:pt x="219710" y="1084580"/>
                  </a:cubicBezTo>
                  <a:cubicBezTo>
                    <a:pt x="209550" y="1070610"/>
                    <a:pt x="196850" y="1062990"/>
                    <a:pt x="177800" y="1066800"/>
                  </a:cubicBezTo>
                  <a:cubicBezTo>
                    <a:pt x="165100" y="1069340"/>
                    <a:pt x="149860" y="1065530"/>
                    <a:pt x="137160" y="1065530"/>
                  </a:cubicBezTo>
                  <a:cubicBezTo>
                    <a:pt x="130810" y="1059180"/>
                    <a:pt x="121920" y="1052830"/>
                    <a:pt x="116840" y="1043940"/>
                  </a:cubicBezTo>
                  <a:cubicBezTo>
                    <a:pt x="104140" y="1023620"/>
                    <a:pt x="92710" y="1002030"/>
                    <a:pt x="81280" y="981710"/>
                  </a:cubicBezTo>
                  <a:cubicBezTo>
                    <a:pt x="73660" y="969010"/>
                    <a:pt x="64770" y="957580"/>
                    <a:pt x="57150" y="944880"/>
                  </a:cubicBezTo>
                  <a:cubicBezTo>
                    <a:pt x="53340" y="938530"/>
                    <a:pt x="53340" y="929640"/>
                    <a:pt x="53340" y="923290"/>
                  </a:cubicBezTo>
                  <a:cubicBezTo>
                    <a:pt x="54610" y="908050"/>
                    <a:pt x="45720" y="899160"/>
                    <a:pt x="34290" y="890270"/>
                  </a:cubicBezTo>
                  <a:cubicBezTo>
                    <a:pt x="22860" y="881380"/>
                    <a:pt x="19050" y="857250"/>
                    <a:pt x="25400" y="845820"/>
                  </a:cubicBezTo>
                  <a:cubicBezTo>
                    <a:pt x="17780" y="839470"/>
                    <a:pt x="10160" y="833120"/>
                    <a:pt x="0" y="825500"/>
                  </a:cubicBezTo>
                  <a:cubicBezTo>
                    <a:pt x="17780" y="815340"/>
                    <a:pt x="31750" y="807720"/>
                    <a:pt x="45720" y="798830"/>
                  </a:cubicBezTo>
                  <a:cubicBezTo>
                    <a:pt x="60960" y="791210"/>
                    <a:pt x="74930" y="782320"/>
                    <a:pt x="93980" y="773430"/>
                  </a:cubicBezTo>
                  <a:cubicBezTo>
                    <a:pt x="81280" y="739140"/>
                    <a:pt x="67310" y="702310"/>
                    <a:pt x="52070" y="665480"/>
                  </a:cubicBezTo>
                  <a:cubicBezTo>
                    <a:pt x="58420" y="660400"/>
                    <a:pt x="64770" y="655320"/>
                    <a:pt x="69850" y="650240"/>
                  </a:cubicBezTo>
                  <a:cubicBezTo>
                    <a:pt x="55880" y="635000"/>
                    <a:pt x="45720" y="618490"/>
                    <a:pt x="34290" y="600710"/>
                  </a:cubicBezTo>
                  <a:cubicBezTo>
                    <a:pt x="33020" y="599440"/>
                    <a:pt x="36830" y="595630"/>
                    <a:pt x="35560" y="593090"/>
                  </a:cubicBezTo>
                  <a:cubicBezTo>
                    <a:pt x="34290" y="584200"/>
                    <a:pt x="31750" y="575310"/>
                    <a:pt x="29210" y="566420"/>
                  </a:cubicBezTo>
                  <a:cubicBezTo>
                    <a:pt x="25400" y="556260"/>
                    <a:pt x="20320" y="544830"/>
                    <a:pt x="17780" y="534670"/>
                  </a:cubicBezTo>
                  <a:cubicBezTo>
                    <a:pt x="13970" y="523240"/>
                    <a:pt x="10160" y="511810"/>
                    <a:pt x="6350" y="496570"/>
                  </a:cubicBezTo>
                  <a:cubicBezTo>
                    <a:pt x="27940" y="485140"/>
                    <a:pt x="48260" y="468630"/>
                    <a:pt x="77470" y="466090"/>
                  </a:cubicBezTo>
                  <a:cubicBezTo>
                    <a:pt x="102870" y="463550"/>
                    <a:pt x="127000" y="455930"/>
                    <a:pt x="151130" y="450850"/>
                  </a:cubicBezTo>
                  <a:cubicBezTo>
                    <a:pt x="152400" y="450850"/>
                    <a:pt x="154940" y="449580"/>
                    <a:pt x="156210" y="449580"/>
                  </a:cubicBezTo>
                  <a:cubicBezTo>
                    <a:pt x="200660" y="441960"/>
                    <a:pt x="200660" y="440690"/>
                    <a:pt x="182880" y="400050"/>
                  </a:cubicBezTo>
                  <a:cubicBezTo>
                    <a:pt x="175260" y="382270"/>
                    <a:pt x="171450" y="363220"/>
                    <a:pt x="168910" y="345440"/>
                  </a:cubicBezTo>
                  <a:cubicBezTo>
                    <a:pt x="167640" y="337820"/>
                    <a:pt x="175260" y="330200"/>
                    <a:pt x="179070" y="321310"/>
                  </a:cubicBezTo>
                  <a:cubicBezTo>
                    <a:pt x="177800" y="321310"/>
                    <a:pt x="176530" y="318770"/>
                    <a:pt x="173990" y="317500"/>
                  </a:cubicBezTo>
                  <a:cubicBezTo>
                    <a:pt x="162560" y="316230"/>
                    <a:pt x="146050" y="318770"/>
                    <a:pt x="139700" y="312420"/>
                  </a:cubicBezTo>
                  <a:cubicBezTo>
                    <a:pt x="127000" y="299720"/>
                    <a:pt x="114300" y="283210"/>
                    <a:pt x="110490" y="265430"/>
                  </a:cubicBezTo>
                  <a:cubicBezTo>
                    <a:pt x="100330" y="228600"/>
                    <a:pt x="95250" y="190500"/>
                    <a:pt x="88900" y="152400"/>
                  </a:cubicBezTo>
                  <a:cubicBezTo>
                    <a:pt x="127000" y="120650"/>
                    <a:pt x="175260" y="118110"/>
                    <a:pt x="219710" y="107950"/>
                  </a:cubicBezTo>
                  <a:cubicBezTo>
                    <a:pt x="243840" y="101600"/>
                    <a:pt x="267970" y="93980"/>
                    <a:pt x="293370" y="87630"/>
                  </a:cubicBezTo>
                  <a:cubicBezTo>
                    <a:pt x="320040" y="81280"/>
                    <a:pt x="346710" y="73660"/>
                    <a:pt x="373380" y="69850"/>
                  </a:cubicBezTo>
                  <a:cubicBezTo>
                    <a:pt x="420370" y="62230"/>
                    <a:pt x="468630" y="55880"/>
                    <a:pt x="516890" y="49530"/>
                  </a:cubicBezTo>
                  <a:cubicBezTo>
                    <a:pt x="553720" y="44450"/>
                    <a:pt x="590550" y="41910"/>
                    <a:pt x="626110" y="38100"/>
                  </a:cubicBezTo>
                  <a:cubicBezTo>
                    <a:pt x="673100" y="33020"/>
                    <a:pt x="718820" y="26670"/>
                    <a:pt x="765810" y="22860"/>
                  </a:cubicBezTo>
                  <a:cubicBezTo>
                    <a:pt x="800100" y="20320"/>
                    <a:pt x="834390" y="25400"/>
                    <a:pt x="867410" y="19050"/>
                  </a:cubicBezTo>
                  <a:cubicBezTo>
                    <a:pt x="924560" y="6350"/>
                    <a:pt x="982980" y="8890"/>
                    <a:pt x="1040130" y="3810"/>
                  </a:cubicBezTo>
                  <a:cubicBezTo>
                    <a:pt x="1090930" y="0"/>
                    <a:pt x="1141730" y="1270"/>
                    <a:pt x="1192530" y="1270"/>
                  </a:cubicBezTo>
                  <a:cubicBezTo>
                    <a:pt x="1242060" y="1270"/>
                    <a:pt x="1290320" y="0"/>
                    <a:pt x="1339850" y="2540"/>
                  </a:cubicBezTo>
                  <a:cubicBezTo>
                    <a:pt x="1408430" y="5080"/>
                    <a:pt x="1478280" y="8890"/>
                    <a:pt x="1546860" y="12700"/>
                  </a:cubicBezTo>
                  <a:cubicBezTo>
                    <a:pt x="1593850" y="15240"/>
                    <a:pt x="1639570" y="16510"/>
                    <a:pt x="1686560" y="20320"/>
                  </a:cubicBezTo>
                  <a:cubicBezTo>
                    <a:pt x="1719580" y="22860"/>
                    <a:pt x="1753870" y="26670"/>
                    <a:pt x="1786890" y="31750"/>
                  </a:cubicBezTo>
                  <a:cubicBezTo>
                    <a:pt x="1830070" y="38100"/>
                    <a:pt x="1874520" y="44450"/>
                    <a:pt x="1917700" y="52070"/>
                  </a:cubicBezTo>
                  <a:cubicBezTo>
                    <a:pt x="1955800" y="58420"/>
                    <a:pt x="1992630" y="67310"/>
                    <a:pt x="2029460" y="76200"/>
                  </a:cubicBezTo>
                  <a:cubicBezTo>
                    <a:pt x="2040890" y="78740"/>
                    <a:pt x="2048510" y="96520"/>
                    <a:pt x="2045970" y="110490"/>
                  </a:cubicBezTo>
                  <a:cubicBezTo>
                    <a:pt x="2044700" y="121920"/>
                    <a:pt x="2043430" y="134620"/>
                    <a:pt x="2043430" y="146050"/>
                  </a:cubicBezTo>
                  <a:cubicBezTo>
                    <a:pt x="2043430" y="163830"/>
                    <a:pt x="2034540" y="172720"/>
                    <a:pt x="2016760" y="175260"/>
                  </a:cubicBezTo>
                  <a:cubicBezTo>
                    <a:pt x="2021840" y="179070"/>
                    <a:pt x="2025650" y="181610"/>
                    <a:pt x="2030730" y="185420"/>
                  </a:cubicBezTo>
                  <a:cubicBezTo>
                    <a:pt x="2021840" y="190500"/>
                    <a:pt x="2012950" y="194310"/>
                    <a:pt x="2004060" y="198120"/>
                  </a:cubicBezTo>
                  <a:cubicBezTo>
                    <a:pt x="2005330" y="201930"/>
                    <a:pt x="2007870" y="205740"/>
                    <a:pt x="2010410" y="212090"/>
                  </a:cubicBezTo>
                  <a:lnTo>
                    <a:pt x="1998980" y="215900"/>
                  </a:lnTo>
                  <a:cubicBezTo>
                    <a:pt x="2001520" y="218440"/>
                    <a:pt x="2002790" y="222250"/>
                    <a:pt x="2004060" y="222250"/>
                  </a:cubicBezTo>
                  <a:cubicBezTo>
                    <a:pt x="2039620" y="224790"/>
                    <a:pt x="2039620" y="251460"/>
                    <a:pt x="2040890" y="275590"/>
                  </a:cubicBezTo>
                  <a:cubicBezTo>
                    <a:pt x="2042160" y="297180"/>
                    <a:pt x="2040890" y="318770"/>
                    <a:pt x="2039620" y="340360"/>
                  </a:cubicBezTo>
                  <a:cubicBezTo>
                    <a:pt x="2039620" y="346710"/>
                    <a:pt x="2034540" y="351790"/>
                    <a:pt x="2034540" y="354330"/>
                  </a:cubicBezTo>
                  <a:cubicBezTo>
                    <a:pt x="2025650" y="355600"/>
                    <a:pt x="2019300" y="355600"/>
                    <a:pt x="2014220" y="356870"/>
                  </a:cubicBezTo>
                  <a:cubicBezTo>
                    <a:pt x="2018030" y="363220"/>
                    <a:pt x="2020570" y="373380"/>
                    <a:pt x="2026920" y="374650"/>
                  </a:cubicBezTo>
                  <a:cubicBezTo>
                    <a:pt x="2053590" y="383540"/>
                    <a:pt x="2081530" y="391160"/>
                    <a:pt x="2109470" y="397510"/>
                  </a:cubicBezTo>
                  <a:cubicBezTo>
                    <a:pt x="2132330" y="402590"/>
                    <a:pt x="2152650" y="407670"/>
                    <a:pt x="2151380" y="438150"/>
                  </a:cubicBezTo>
                  <a:cubicBezTo>
                    <a:pt x="2150110" y="461010"/>
                    <a:pt x="2152650" y="485140"/>
                    <a:pt x="2155190" y="509270"/>
                  </a:cubicBezTo>
                  <a:cubicBezTo>
                    <a:pt x="2156460" y="524510"/>
                    <a:pt x="2150110" y="534670"/>
                    <a:pt x="2133600" y="538480"/>
                  </a:cubicBezTo>
                  <a:cubicBezTo>
                    <a:pt x="2136140" y="539750"/>
                    <a:pt x="2138680" y="539750"/>
                    <a:pt x="2146300" y="542290"/>
                  </a:cubicBezTo>
                  <a:cubicBezTo>
                    <a:pt x="2134870" y="542290"/>
                    <a:pt x="2129790" y="543560"/>
                    <a:pt x="2124710" y="543560"/>
                  </a:cubicBezTo>
                  <a:cubicBezTo>
                    <a:pt x="2120900" y="553720"/>
                    <a:pt x="2117090" y="562610"/>
                    <a:pt x="2115820" y="571500"/>
                  </a:cubicBezTo>
                  <a:cubicBezTo>
                    <a:pt x="2114550" y="582930"/>
                    <a:pt x="2106930" y="585470"/>
                    <a:pt x="2099310" y="586740"/>
                  </a:cubicBezTo>
                  <a:cubicBezTo>
                    <a:pt x="2075180" y="589280"/>
                    <a:pt x="2051050" y="598170"/>
                    <a:pt x="2032000" y="586740"/>
                  </a:cubicBezTo>
                  <a:cubicBezTo>
                    <a:pt x="2014220" y="589280"/>
                    <a:pt x="2000250" y="590550"/>
                    <a:pt x="1987550" y="593090"/>
                  </a:cubicBezTo>
                  <a:lnTo>
                    <a:pt x="1987550" y="594360"/>
                  </a:lnTo>
                  <a:cubicBezTo>
                    <a:pt x="2002790" y="596900"/>
                    <a:pt x="2018030" y="599440"/>
                    <a:pt x="2032000" y="603250"/>
                  </a:cubicBezTo>
                  <a:cubicBezTo>
                    <a:pt x="2067560" y="609600"/>
                    <a:pt x="2104390" y="617220"/>
                    <a:pt x="2139950" y="623570"/>
                  </a:cubicBezTo>
                  <a:cubicBezTo>
                    <a:pt x="2174240" y="629920"/>
                    <a:pt x="2207260" y="636270"/>
                    <a:pt x="2241550" y="643890"/>
                  </a:cubicBezTo>
                  <a:cubicBezTo>
                    <a:pt x="2256790" y="647700"/>
                    <a:pt x="2273300" y="650240"/>
                    <a:pt x="2279650" y="666750"/>
                  </a:cubicBezTo>
                  <a:cubicBezTo>
                    <a:pt x="2283460" y="675640"/>
                    <a:pt x="2283460" y="687070"/>
                    <a:pt x="2284730" y="697230"/>
                  </a:cubicBezTo>
                  <a:cubicBezTo>
                    <a:pt x="2286000" y="713740"/>
                    <a:pt x="2287270" y="731520"/>
                    <a:pt x="2287270" y="748030"/>
                  </a:cubicBezTo>
                  <a:cubicBezTo>
                    <a:pt x="2287270" y="769620"/>
                    <a:pt x="2279650" y="777240"/>
                    <a:pt x="2259330" y="781050"/>
                  </a:cubicBezTo>
                  <a:cubicBezTo>
                    <a:pt x="2247900" y="784860"/>
                    <a:pt x="2268220" y="817880"/>
                    <a:pt x="2235200" y="803910"/>
                  </a:cubicBezTo>
                  <a:cubicBezTo>
                    <a:pt x="2236470" y="811530"/>
                    <a:pt x="2239010" y="819150"/>
                    <a:pt x="2241550" y="829310"/>
                  </a:cubicBezTo>
                  <a:lnTo>
                    <a:pt x="2155190" y="829310"/>
                  </a:lnTo>
                  <a:cubicBezTo>
                    <a:pt x="2155190" y="847090"/>
                    <a:pt x="2156460" y="862330"/>
                    <a:pt x="2153920" y="876300"/>
                  </a:cubicBezTo>
                  <a:cubicBezTo>
                    <a:pt x="2152650" y="881380"/>
                    <a:pt x="2142490" y="886460"/>
                    <a:pt x="2136140" y="889000"/>
                  </a:cubicBezTo>
                  <a:cubicBezTo>
                    <a:pt x="2132330" y="890270"/>
                    <a:pt x="2125980" y="887730"/>
                    <a:pt x="2122170" y="887730"/>
                  </a:cubicBezTo>
                  <a:cubicBezTo>
                    <a:pt x="2123440" y="901700"/>
                    <a:pt x="2134870" y="914400"/>
                    <a:pt x="2120900" y="928370"/>
                  </a:cubicBezTo>
                  <a:cubicBezTo>
                    <a:pt x="2119630" y="929640"/>
                    <a:pt x="2120900" y="934720"/>
                    <a:pt x="2120900" y="937260"/>
                  </a:cubicBezTo>
                  <a:cubicBezTo>
                    <a:pt x="2120900" y="952500"/>
                    <a:pt x="2113280" y="958850"/>
                    <a:pt x="2095500" y="955040"/>
                  </a:cubicBezTo>
                  <a:cubicBezTo>
                    <a:pt x="2099310" y="963930"/>
                    <a:pt x="2084070" y="970280"/>
                    <a:pt x="2096770" y="979170"/>
                  </a:cubicBezTo>
                  <a:cubicBezTo>
                    <a:pt x="2094230" y="981710"/>
                    <a:pt x="2091690" y="984250"/>
                    <a:pt x="2089150" y="985520"/>
                  </a:cubicBezTo>
                  <a:cubicBezTo>
                    <a:pt x="2086610" y="986790"/>
                    <a:pt x="2082800" y="984250"/>
                    <a:pt x="2080260" y="984250"/>
                  </a:cubicBezTo>
                  <a:cubicBezTo>
                    <a:pt x="2080260" y="988060"/>
                    <a:pt x="2081530" y="991870"/>
                    <a:pt x="2081530" y="996950"/>
                  </a:cubicBezTo>
                  <a:cubicBezTo>
                    <a:pt x="2081530" y="1002030"/>
                    <a:pt x="2080260" y="1007110"/>
                    <a:pt x="2078990" y="1012190"/>
                  </a:cubicBezTo>
                  <a:cubicBezTo>
                    <a:pt x="2077720" y="1014730"/>
                    <a:pt x="2071370" y="1014730"/>
                    <a:pt x="2067560" y="1014730"/>
                  </a:cubicBezTo>
                  <a:cubicBezTo>
                    <a:pt x="2061210" y="1013460"/>
                    <a:pt x="2053590" y="1010920"/>
                    <a:pt x="2047240" y="1009650"/>
                  </a:cubicBezTo>
                  <a:cubicBezTo>
                    <a:pt x="2024380" y="1007110"/>
                    <a:pt x="2015490" y="1016000"/>
                    <a:pt x="2018030" y="1040130"/>
                  </a:cubicBezTo>
                  <a:cubicBezTo>
                    <a:pt x="2012950" y="1042670"/>
                    <a:pt x="2007870" y="1043940"/>
                    <a:pt x="2001520" y="1046480"/>
                  </a:cubicBezTo>
                  <a:cubicBezTo>
                    <a:pt x="2004060" y="1056640"/>
                    <a:pt x="2018030" y="1068070"/>
                    <a:pt x="1997710" y="1078230"/>
                  </a:cubicBezTo>
                  <a:cubicBezTo>
                    <a:pt x="2011680" y="1090930"/>
                    <a:pt x="2006600" y="1097280"/>
                    <a:pt x="1991360" y="1098550"/>
                  </a:cubicBezTo>
                  <a:cubicBezTo>
                    <a:pt x="1967230" y="1099820"/>
                    <a:pt x="1943100" y="1098550"/>
                    <a:pt x="1920240" y="1098550"/>
                  </a:cubicBezTo>
                  <a:cubicBezTo>
                    <a:pt x="1916430" y="1103630"/>
                    <a:pt x="1913890" y="1109980"/>
                    <a:pt x="1910080" y="1111250"/>
                  </a:cubicBezTo>
                  <a:cubicBezTo>
                    <a:pt x="1897380" y="1115060"/>
                    <a:pt x="1887220" y="1115060"/>
                    <a:pt x="1894840" y="1134110"/>
                  </a:cubicBezTo>
                  <a:cubicBezTo>
                    <a:pt x="1897380" y="1141730"/>
                    <a:pt x="1891030" y="1153160"/>
                    <a:pt x="1887220" y="1167130"/>
                  </a:cubicBezTo>
                  <a:cubicBezTo>
                    <a:pt x="1875790" y="1169670"/>
                    <a:pt x="1861820" y="1173480"/>
                    <a:pt x="1847850" y="1173480"/>
                  </a:cubicBezTo>
                  <a:cubicBezTo>
                    <a:pt x="1816100" y="1176020"/>
                    <a:pt x="1784350" y="1178560"/>
                    <a:pt x="1752600" y="1178560"/>
                  </a:cubicBezTo>
                  <a:cubicBezTo>
                    <a:pt x="1743710" y="1178560"/>
                    <a:pt x="1734820" y="1170940"/>
                    <a:pt x="1725930" y="1170940"/>
                  </a:cubicBezTo>
                  <a:cubicBezTo>
                    <a:pt x="1714500" y="1170940"/>
                    <a:pt x="1700530" y="1173480"/>
                    <a:pt x="1690370" y="1178560"/>
                  </a:cubicBezTo>
                  <a:cubicBezTo>
                    <a:pt x="1670050" y="1189990"/>
                    <a:pt x="1651000" y="1197610"/>
                    <a:pt x="1626870" y="1192530"/>
                  </a:cubicBezTo>
                  <a:cubicBezTo>
                    <a:pt x="1611630" y="1189990"/>
                    <a:pt x="1595120" y="1195070"/>
                    <a:pt x="1579880" y="1191260"/>
                  </a:cubicBezTo>
                  <a:cubicBezTo>
                    <a:pt x="1555750" y="1186180"/>
                    <a:pt x="1531620" y="1192530"/>
                    <a:pt x="1507490" y="1192530"/>
                  </a:cubicBezTo>
                  <a:cubicBezTo>
                    <a:pt x="1482090" y="1192530"/>
                    <a:pt x="1455420" y="1192530"/>
                    <a:pt x="1430020" y="1193800"/>
                  </a:cubicBezTo>
                  <a:cubicBezTo>
                    <a:pt x="1397000" y="1193800"/>
                    <a:pt x="1363980" y="1198880"/>
                    <a:pt x="1332230" y="1193800"/>
                  </a:cubicBezTo>
                  <a:cubicBezTo>
                    <a:pt x="1310640" y="1191260"/>
                    <a:pt x="1289050" y="1200150"/>
                    <a:pt x="1270000" y="1195070"/>
                  </a:cubicBezTo>
                  <a:cubicBezTo>
                    <a:pt x="1236980" y="1188720"/>
                    <a:pt x="1206500" y="1202690"/>
                    <a:pt x="1174750" y="1197610"/>
                  </a:cubicBezTo>
                  <a:cubicBezTo>
                    <a:pt x="1155700" y="1195070"/>
                    <a:pt x="1131570" y="1191260"/>
                    <a:pt x="1116330" y="1198880"/>
                  </a:cubicBezTo>
                  <a:cubicBezTo>
                    <a:pt x="1106170" y="1203960"/>
                    <a:pt x="1102360" y="1198880"/>
                    <a:pt x="1094740" y="1198880"/>
                  </a:cubicBezTo>
                  <a:cubicBezTo>
                    <a:pt x="1092200" y="1198880"/>
                    <a:pt x="1090930" y="1200150"/>
                    <a:pt x="1088390" y="1201420"/>
                  </a:cubicBezTo>
                  <a:cubicBezTo>
                    <a:pt x="1080770" y="1202690"/>
                    <a:pt x="1078230" y="1206500"/>
                    <a:pt x="1075690" y="1206500"/>
                  </a:cubicBezTo>
                  <a:cubicBezTo>
                    <a:pt x="1046480" y="1206500"/>
                    <a:pt x="1018540" y="1203960"/>
                    <a:pt x="989330" y="1203960"/>
                  </a:cubicBezTo>
                  <a:cubicBezTo>
                    <a:pt x="976630" y="1203960"/>
                    <a:pt x="963930" y="1209040"/>
                    <a:pt x="951230" y="1211580"/>
                  </a:cubicBezTo>
                  <a:cubicBezTo>
                    <a:pt x="927100" y="1215390"/>
                    <a:pt x="901700" y="1219200"/>
                    <a:pt x="876300" y="1221740"/>
                  </a:cubicBezTo>
                  <a:cubicBezTo>
                    <a:pt x="873760" y="1223010"/>
                    <a:pt x="869950" y="1219200"/>
                    <a:pt x="864870" y="1216660"/>
                  </a:cubicBezTo>
                  <a:close/>
                </a:path>
              </a:pathLst>
            </a:custGeom>
            <a:blipFill>
              <a:blip r:embed="rId6"/>
              <a:stretch>
                <a:fillRect l="0" t="-15535" r="0" b="-15535"/>
              </a:stretch>
            </a:blipFill>
          </p:spPr>
        </p:sp>
      </p:grp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700710">
            <a:off x="16318905" y="8491667"/>
            <a:ext cx="1880789" cy="1631157"/>
          </a:xfrm>
          <a:custGeom>
            <a:avLst/>
            <a:gdLst/>
            <a:ahLst/>
            <a:cxnLst/>
            <a:rect r="r" b="b" t="t" l="l"/>
            <a:pathLst>
              <a:path h="1631157" w="1880789">
                <a:moveTo>
                  <a:pt x="0" y="0"/>
                </a:moveTo>
                <a:lnTo>
                  <a:pt x="1880790" y="0"/>
                </a:lnTo>
                <a:lnTo>
                  <a:pt x="1880790" y="1631157"/>
                </a:lnTo>
                <a:lnTo>
                  <a:pt x="0" y="16311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491227" y="229785"/>
            <a:ext cx="10198276" cy="9827430"/>
          </a:xfrm>
          <a:custGeom>
            <a:avLst/>
            <a:gdLst/>
            <a:ahLst/>
            <a:cxnLst/>
            <a:rect r="r" b="b" t="t" l="l"/>
            <a:pathLst>
              <a:path h="9827430" w="10198276">
                <a:moveTo>
                  <a:pt x="0" y="0"/>
                </a:moveTo>
                <a:lnTo>
                  <a:pt x="10198276" y="0"/>
                </a:lnTo>
                <a:lnTo>
                  <a:pt x="10198276" y="9827430"/>
                </a:lnTo>
                <a:lnTo>
                  <a:pt x="0" y="98274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144000" y="326819"/>
            <a:ext cx="716205" cy="701881"/>
          </a:xfrm>
          <a:custGeom>
            <a:avLst/>
            <a:gdLst/>
            <a:ahLst/>
            <a:cxnLst/>
            <a:rect r="r" b="b" t="t" l="l"/>
            <a:pathLst>
              <a:path h="701881" w="716205">
                <a:moveTo>
                  <a:pt x="0" y="0"/>
                </a:moveTo>
                <a:lnTo>
                  <a:pt x="716205" y="0"/>
                </a:lnTo>
                <a:lnTo>
                  <a:pt x="716205" y="701881"/>
                </a:lnTo>
                <a:lnTo>
                  <a:pt x="0" y="7018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966311" y="229785"/>
            <a:ext cx="1913907" cy="1830174"/>
          </a:xfrm>
          <a:custGeom>
            <a:avLst/>
            <a:gdLst/>
            <a:ahLst/>
            <a:cxnLst/>
            <a:rect r="r" b="b" t="t" l="l"/>
            <a:pathLst>
              <a:path h="1830174" w="1913907">
                <a:moveTo>
                  <a:pt x="0" y="0"/>
                </a:moveTo>
                <a:lnTo>
                  <a:pt x="1913907" y="0"/>
                </a:lnTo>
                <a:lnTo>
                  <a:pt x="1913907" y="1830174"/>
                </a:lnTo>
                <a:lnTo>
                  <a:pt x="0" y="18301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0" y="0"/>
            <a:ext cx="2432392" cy="1760167"/>
          </a:xfrm>
          <a:custGeom>
            <a:avLst/>
            <a:gdLst/>
            <a:ahLst/>
            <a:cxnLst/>
            <a:rect r="r" b="b" t="t" l="l"/>
            <a:pathLst>
              <a:path h="1760167" w="2432392">
                <a:moveTo>
                  <a:pt x="0" y="0"/>
                </a:moveTo>
                <a:lnTo>
                  <a:pt x="2432392" y="0"/>
                </a:lnTo>
                <a:lnTo>
                  <a:pt x="2432392" y="1760167"/>
                </a:lnTo>
                <a:lnTo>
                  <a:pt x="0" y="17601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224982" y="3337148"/>
            <a:ext cx="9838035" cy="34137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29"/>
              </a:lnSpc>
            </a:pPr>
            <a:r>
              <a:rPr lang="en-US" sz="32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Sorumluluklarını bil, hedeflerini belirle.</a:t>
            </a:r>
          </a:p>
          <a:p>
            <a:pPr algn="ctr">
              <a:lnSpc>
                <a:spcPts val="6929"/>
              </a:lnSpc>
            </a:pPr>
            <a:r>
              <a:rPr lang="en-US" sz="32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Haksızlıkların karşısında dur;</a:t>
            </a:r>
          </a:p>
          <a:p>
            <a:pPr algn="ctr">
              <a:lnSpc>
                <a:spcPts val="6929"/>
              </a:lnSpc>
            </a:pPr>
            <a:r>
              <a:rPr lang="en-US" sz="32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Vicdanının sesini dinle.</a:t>
            </a:r>
          </a:p>
          <a:p>
            <a:pPr algn="ctr">
              <a:lnSpc>
                <a:spcPts val="6929"/>
              </a:lnSpc>
            </a:pPr>
            <a:r>
              <a:rPr lang="en-US" sz="32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Doğru sözlü ol, güven ver çevrene.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474493" y="7374179"/>
            <a:ext cx="4341099" cy="2486135"/>
            <a:chOff x="0" y="0"/>
            <a:chExt cx="2288540" cy="131064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3810" y="0"/>
              <a:ext cx="2287270" cy="1313180"/>
            </a:xfrm>
            <a:custGeom>
              <a:avLst/>
              <a:gdLst/>
              <a:ahLst/>
              <a:cxnLst/>
              <a:rect r="r" b="b" t="t" l="l"/>
              <a:pathLst>
                <a:path h="1313180" w="2287270">
                  <a:moveTo>
                    <a:pt x="864870" y="1216660"/>
                  </a:moveTo>
                  <a:cubicBezTo>
                    <a:pt x="858520" y="1219200"/>
                    <a:pt x="849630" y="1224280"/>
                    <a:pt x="842010" y="1225550"/>
                  </a:cubicBezTo>
                  <a:cubicBezTo>
                    <a:pt x="824230" y="1228090"/>
                    <a:pt x="805180" y="1226820"/>
                    <a:pt x="787400" y="1229360"/>
                  </a:cubicBezTo>
                  <a:cubicBezTo>
                    <a:pt x="774700" y="1230630"/>
                    <a:pt x="763270" y="1235710"/>
                    <a:pt x="751840" y="1236980"/>
                  </a:cubicBezTo>
                  <a:cubicBezTo>
                    <a:pt x="711200" y="1243330"/>
                    <a:pt x="670560" y="1248410"/>
                    <a:pt x="628650" y="1254760"/>
                  </a:cubicBezTo>
                  <a:cubicBezTo>
                    <a:pt x="613410" y="1257300"/>
                    <a:pt x="598170" y="1257300"/>
                    <a:pt x="582930" y="1257300"/>
                  </a:cubicBezTo>
                  <a:cubicBezTo>
                    <a:pt x="582930" y="1256030"/>
                    <a:pt x="581660" y="1253490"/>
                    <a:pt x="581660" y="1252220"/>
                  </a:cubicBezTo>
                  <a:cubicBezTo>
                    <a:pt x="571500" y="1257300"/>
                    <a:pt x="563880" y="1264920"/>
                    <a:pt x="556260" y="1263650"/>
                  </a:cubicBezTo>
                  <a:cubicBezTo>
                    <a:pt x="528320" y="1261110"/>
                    <a:pt x="506730" y="1281430"/>
                    <a:pt x="480060" y="1280160"/>
                  </a:cubicBezTo>
                  <a:lnTo>
                    <a:pt x="462280" y="1280160"/>
                  </a:lnTo>
                  <a:cubicBezTo>
                    <a:pt x="450850" y="1280160"/>
                    <a:pt x="439420" y="1280160"/>
                    <a:pt x="426720" y="1283970"/>
                  </a:cubicBezTo>
                  <a:cubicBezTo>
                    <a:pt x="422910" y="1280160"/>
                    <a:pt x="417830" y="1276350"/>
                    <a:pt x="416560" y="1273810"/>
                  </a:cubicBezTo>
                  <a:cubicBezTo>
                    <a:pt x="408940" y="1277620"/>
                    <a:pt x="402590" y="1281430"/>
                    <a:pt x="397510" y="1283970"/>
                  </a:cubicBezTo>
                  <a:cubicBezTo>
                    <a:pt x="384810" y="1289050"/>
                    <a:pt x="372110" y="1295400"/>
                    <a:pt x="359410" y="1300480"/>
                  </a:cubicBezTo>
                  <a:cubicBezTo>
                    <a:pt x="349250" y="1304290"/>
                    <a:pt x="339090" y="1306830"/>
                    <a:pt x="328930" y="1309370"/>
                  </a:cubicBezTo>
                  <a:cubicBezTo>
                    <a:pt x="312420" y="1313180"/>
                    <a:pt x="279400" y="1287780"/>
                    <a:pt x="280670" y="1271270"/>
                  </a:cubicBezTo>
                  <a:cubicBezTo>
                    <a:pt x="280670" y="1268730"/>
                    <a:pt x="284480" y="1266190"/>
                    <a:pt x="285750" y="1264920"/>
                  </a:cubicBezTo>
                  <a:cubicBezTo>
                    <a:pt x="270510" y="1259840"/>
                    <a:pt x="259080" y="1249680"/>
                    <a:pt x="251460" y="1235710"/>
                  </a:cubicBezTo>
                  <a:cubicBezTo>
                    <a:pt x="245110" y="1223010"/>
                    <a:pt x="237490" y="1210310"/>
                    <a:pt x="229870" y="1195070"/>
                  </a:cubicBezTo>
                  <a:cubicBezTo>
                    <a:pt x="238760" y="1187450"/>
                    <a:pt x="250190" y="1178560"/>
                    <a:pt x="261620" y="1169670"/>
                  </a:cubicBezTo>
                  <a:cubicBezTo>
                    <a:pt x="270510" y="1163320"/>
                    <a:pt x="273050" y="1158240"/>
                    <a:pt x="264160" y="1149350"/>
                  </a:cubicBezTo>
                  <a:cubicBezTo>
                    <a:pt x="252730" y="1137920"/>
                    <a:pt x="241300" y="1126490"/>
                    <a:pt x="231140" y="1112520"/>
                  </a:cubicBezTo>
                  <a:cubicBezTo>
                    <a:pt x="224790" y="1104900"/>
                    <a:pt x="224790" y="1093470"/>
                    <a:pt x="219710" y="1084580"/>
                  </a:cubicBezTo>
                  <a:cubicBezTo>
                    <a:pt x="209550" y="1070610"/>
                    <a:pt x="196850" y="1062990"/>
                    <a:pt x="177800" y="1066800"/>
                  </a:cubicBezTo>
                  <a:cubicBezTo>
                    <a:pt x="165100" y="1069340"/>
                    <a:pt x="149860" y="1065530"/>
                    <a:pt x="137160" y="1065530"/>
                  </a:cubicBezTo>
                  <a:cubicBezTo>
                    <a:pt x="130810" y="1059180"/>
                    <a:pt x="121920" y="1052830"/>
                    <a:pt x="116840" y="1043940"/>
                  </a:cubicBezTo>
                  <a:cubicBezTo>
                    <a:pt x="104140" y="1023620"/>
                    <a:pt x="92710" y="1002030"/>
                    <a:pt x="81280" y="981710"/>
                  </a:cubicBezTo>
                  <a:cubicBezTo>
                    <a:pt x="73660" y="969010"/>
                    <a:pt x="64770" y="957580"/>
                    <a:pt x="57150" y="944880"/>
                  </a:cubicBezTo>
                  <a:cubicBezTo>
                    <a:pt x="53340" y="938530"/>
                    <a:pt x="53340" y="929640"/>
                    <a:pt x="53340" y="923290"/>
                  </a:cubicBezTo>
                  <a:cubicBezTo>
                    <a:pt x="54610" y="908050"/>
                    <a:pt x="45720" y="899160"/>
                    <a:pt x="34290" y="890270"/>
                  </a:cubicBezTo>
                  <a:cubicBezTo>
                    <a:pt x="22860" y="881380"/>
                    <a:pt x="19050" y="857250"/>
                    <a:pt x="25400" y="845820"/>
                  </a:cubicBezTo>
                  <a:cubicBezTo>
                    <a:pt x="17780" y="839470"/>
                    <a:pt x="10160" y="833120"/>
                    <a:pt x="0" y="825500"/>
                  </a:cubicBezTo>
                  <a:cubicBezTo>
                    <a:pt x="17780" y="815340"/>
                    <a:pt x="31750" y="807720"/>
                    <a:pt x="45720" y="798830"/>
                  </a:cubicBezTo>
                  <a:cubicBezTo>
                    <a:pt x="60960" y="791210"/>
                    <a:pt x="74930" y="782320"/>
                    <a:pt x="93980" y="773430"/>
                  </a:cubicBezTo>
                  <a:cubicBezTo>
                    <a:pt x="81280" y="739140"/>
                    <a:pt x="67310" y="702310"/>
                    <a:pt x="52070" y="665480"/>
                  </a:cubicBezTo>
                  <a:cubicBezTo>
                    <a:pt x="58420" y="660400"/>
                    <a:pt x="64770" y="655320"/>
                    <a:pt x="69850" y="650240"/>
                  </a:cubicBezTo>
                  <a:cubicBezTo>
                    <a:pt x="55880" y="635000"/>
                    <a:pt x="45720" y="618490"/>
                    <a:pt x="34290" y="600710"/>
                  </a:cubicBezTo>
                  <a:cubicBezTo>
                    <a:pt x="33020" y="599440"/>
                    <a:pt x="36830" y="595630"/>
                    <a:pt x="35560" y="593090"/>
                  </a:cubicBezTo>
                  <a:cubicBezTo>
                    <a:pt x="34290" y="584200"/>
                    <a:pt x="31750" y="575310"/>
                    <a:pt x="29210" y="566420"/>
                  </a:cubicBezTo>
                  <a:cubicBezTo>
                    <a:pt x="25400" y="556260"/>
                    <a:pt x="20320" y="544830"/>
                    <a:pt x="17780" y="534670"/>
                  </a:cubicBezTo>
                  <a:cubicBezTo>
                    <a:pt x="13970" y="523240"/>
                    <a:pt x="10160" y="511810"/>
                    <a:pt x="6350" y="496570"/>
                  </a:cubicBezTo>
                  <a:cubicBezTo>
                    <a:pt x="27940" y="485140"/>
                    <a:pt x="48260" y="468630"/>
                    <a:pt x="77470" y="466090"/>
                  </a:cubicBezTo>
                  <a:cubicBezTo>
                    <a:pt x="102870" y="463550"/>
                    <a:pt x="127000" y="455930"/>
                    <a:pt x="151130" y="450850"/>
                  </a:cubicBezTo>
                  <a:cubicBezTo>
                    <a:pt x="152400" y="450850"/>
                    <a:pt x="154940" y="449580"/>
                    <a:pt x="156210" y="449580"/>
                  </a:cubicBezTo>
                  <a:cubicBezTo>
                    <a:pt x="200660" y="441960"/>
                    <a:pt x="200660" y="440690"/>
                    <a:pt x="182880" y="400050"/>
                  </a:cubicBezTo>
                  <a:cubicBezTo>
                    <a:pt x="175260" y="382270"/>
                    <a:pt x="171450" y="363220"/>
                    <a:pt x="168910" y="345440"/>
                  </a:cubicBezTo>
                  <a:cubicBezTo>
                    <a:pt x="167640" y="337820"/>
                    <a:pt x="175260" y="330200"/>
                    <a:pt x="179070" y="321310"/>
                  </a:cubicBezTo>
                  <a:cubicBezTo>
                    <a:pt x="177800" y="321310"/>
                    <a:pt x="176530" y="318770"/>
                    <a:pt x="173990" y="317500"/>
                  </a:cubicBezTo>
                  <a:cubicBezTo>
                    <a:pt x="162560" y="316230"/>
                    <a:pt x="146050" y="318770"/>
                    <a:pt x="139700" y="312420"/>
                  </a:cubicBezTo>
                  <a:cubicBezTo>
                    <a:pt x="127000" y="299720"/>
                    <a:pt x="114300" y="283210"/>
                    <a:pt x="110490" y="265430"/>
                  </a:cubicBezTo>
                  <a:cubicBezTo>
                    <a:pt x="100330" y="228600"/>
                    <a:pt x="95250" y="190500"/>
                    <a:pt x="88900" y="152400"/>
                  </a:cubicBezTo>
                  <a:cubicBezTo>
                    <a:pt x="127000" y="120650"/>
                    <a:pt x="175260" y="118110"/>
                    <a:pt x="219710" y="107950"/>
                  </a:cubicBezTo>
                  <a:cubicBezTo>
                    <a:pt x="243840" y="101600"/>
                    <a:pt x="267970" y="93980"/>
                    <a:pt x="293370" y="87630"/>
                  </a:cubicBezTo>
                  <a:cubicBezTo>
                    <a:pt x="320040" y="81280"/>
                    <a:pt x="346710" y="73660"/>
                    <a:pt x="373380" y="69850"/>
                  </a:cubicBezTo>
                  <a:cubicBezTo>
                    <a:pt x="420370" y="62230"/>
                    <a:pt x="468630" y="55880"/>
                    <a:pt x="516890" y="49530"/>
                  </a:cubicBezTo>
                  <a:cubicBezTo>
                    <a:pt x="553720" y="44450"/>
                    <a:pt x="590550" y="41910"/>
                    <a:pt x="626110" y="38100"/>
                  </a:cubicBezTo>
                  <a:cubicBezTo>
                    <a:pt x="673100" y="33020"/>
                    <a:pt x="718820" y="26670"/>
                    <a:pt x="765810" y="22860"/>
                  </a:cubicBezTo>
                  <a:cubicBezTo>
                    <a:pt x="800100" y="20320"/>
                    <a:pt x="834390" y="25400"/>
                    <a:pt x="867410" y="19050"/>
                  </a:cubicBezTo>
                  <a:cubicBezTo>
                    <a:pt x="924560" y="6350"/>
                    <a:pt x="982980" y="8890"/>
                    <a:pt x="1040130" y="3810"/>
                  </a:cubicBezTo>
                  <a:cubicBezTo>
                    <a:pt x="1090930" y="0"/>
                    <a:pt x="1141730" y="1270"/>
                    <a:pt x="1192530" y="1270"/>
                  </a:cubicBezTo>
                  <a:cubicBezTo>
                    <a:pt x="1242060" y="1270"/>
                    <a:pt x="1290320" y="0"/>
                    <a:pt x="1339850" y="2540"/>
                  </a:cubicBezTo>
                  <a:cubicBezTo>
                    <a:pt x="1408430" y="5080"/>
                    <a:pt x="1478280" y="8890"/>
                    <a:pt x="1546860" y="12700"/>
                  </a:cubicBezTo>
                  <a:cubicBezTo>
                    <a:pt x="1593850" y="15240"/>
                    <a:pt x="1639570" y="16510"/>
                    <a:pt x="1686560" y="20320"/>
                  </a:cubicBezTo>
                  <a:cubicBezTo>
                    <a:pt x="1719580" y="22860"/>
                    <a:pt x="1753870" y="26670"/>
                    <a:pt x="1786890" y="31750"/>
                  </a:cubicBezTo>
                  <a:cubicBezTo>
                    <a:pt x="1830070" y="38100"/>
                    <a:pt x="1874520" y="44450"/>
                    <a:pt x="1917700" y="52070"/>
                  </a:cubicBezTo>
                  <a:cubicBezTo>
                    <a:pt x="1955800" y="58420"/>
                    <a:pt x="1992630" y="67310"/>
                    <a:pt x="2029460" y="76200"/>
                  </a:cubicBezTo>
                  <a:cubicBezTo>
                    <a:pt x="2040890" y="78740"/>
                    <a:pt x="2048510" y="96520"/>
                    <a:pt x="2045970" y="110490"/>
                  </a:cubicBezTo>
                  <a:cubicBezTo>
                    <a:pt x="2044700" y="121920"/>
                    <a:pt x="2043430" y="134620"/>
                    <a:pt x="2043430" y="146050"/>
                  </a:cubicBezTo>
                  <a:cubicBezTo>
                    <a:pt x="2043430" y="163830"/>
                    <a:pt x="2034540" y="172720"/>
                    <a:pt x="2016760" y="175260"/>
                  </a:cubicBezTo>
                  <a:cubicBezTo>
                    <a:pt x="2021840" y="179070"/>
                    <a:pt x="2025650" y="181610"/>
                    <a:pt x="2030730" y="185420"/>
                  </a:cubicBezTo>
                  <a:cubicBezTo>
                    <a:pt x="2021840" y="190500"/>
                    <a:pt x="2012950" y="194310"/>
                    <a:pt x="2004060" y="198120"/>
                  </a:cubicBezTo>
                  <a:cubicBezTo>
                    <a:pt x="2005330" y="201930"/>
                    <a:pt x="2007870" y="205740"/>
                    <a:pt x="2010410" y="212090"/>
                  </a:cubicBezTo>
                  <a:lnTo>
                    <a:pt x="1998980" y="215900"/>
                  </a:lnTo>
                  <a:cubicBezTo>
                    <a:pt x="2001520" y="218440"/>
                    <a:pt x="2002790" y="222250"/>
                    <a:pt x="2004060" y="222250"/>
                  </a:cubicBezTo>
                  <a:cubicBezTo>
                    <a:pt x="2039620" y="224790"/>
                    <a:pt x="2039620" y="251460"/>
                    <a:pt x="2040890" y="275590"/>
                  </a:cubicBezTo>
                  <a:cubicBezTo>
                    <a:pt x="2042160" y="297180"/>
                    <a:pt x="2040890" y="318770"/>
                    <a:pt x="2039620" y="340360"/>
                  </a:cubicBezTo>
                  <a:cubicBezTo>
                    <a:pt x="2039620" y="346710"/>
                    <a:pt x="2034540" y="351790"/>
                    <a:pt x="2034540" y="354330"/>
                  </a:cubicBezTo>
                  <a:cubicBezTo>
                    <a:pt x="2025650" y="355600"/>
                    <a:pt x="2019300" y="355600"/>
                    <a:pt x="2014220" y="356870"/>
                  </a:cubicBezTo>
                  <a:cubicBezTo>
                    <a:pt x="2018030" y="363220"/>
                    <a:pt x="2020570" y="373380"/>
                    <a:pt x="2026920" y="374650"/>
                  </a:cubicBezTo>
                  <a:cubicBezTo>
                    <a:pt x="2053590" y="383540"/>
                    <a:pt x="2081530" y="391160"/>
                    <a:pt x="2109470" y="397510"/>
                  </a:cubicBezTo>
                  <a:cubicBezTo>
                    <a:pt x="2132330" y="402590"/>
                    <a:pt x="2152650" y="407670"/>
                    <a:pt x="2151380" y="438150"/>
                  </a:cubicBezTo>
                  <a:cubicBezTo>
                    <a:pt x="2150110" y="461010"/>
                    <a:pt x="2152650" y="485140"/>
                    <a:pt x="2155190" y="509270"/>
                  </a:cubicBezTo>
                  <a:cubicBezTo>
                    <a:pt x="2156460" y="524510"/>
                    <a:pt x="2150110" y="534670"/>
                    <a:pt x="2133600" y="538480"/>
                  </a:cubicBezTo>
                  <a:cubicBezTo>
                    <a:pt x="2136140" y="539750"/>
                    <a:pt x="2138680" y="539750"/>
                    <a:pt x="2146300" y="542290"/>
                  </a:cubicBezTo>
                  <a:cubicBezTo>
                    <a:pt x="2134870" y="542290"/>
                    <a:pt x="2129790" y="543560"/>
                    <a:pt x="2124710" y="543560"/>
                  </a:cubicBezTo>
                  <a:cubicBezTo>
                    <a:pt x="2120900" y="553720"/>
                    <a:pt x="2117090" y="562610"/>
                    <a:pt x="2115820" y="571500"/>
                  </a:cubicBezTo>
                  <a:cubicBezTo>
                    <a:pt x="2114550" y="582930"/>
                    <a:pt x="2106930" y="585470"/>
                    <a:pt x="2099310" y="586740"/>
                  </a:cubicBezTo>
                  <a:cubicBezTo>
                    <a:pt x="2075180" y="589280"/>
                    <a:pt x="2051050" y="598170"/>
                    <a:pt x="2032000" y="586740"/>
                  </a:cubicBezTo>
                  <a:cubicBezTo>
                    <a:pt x="2014220" y="589280"/>
                    <a:pt x="2000250" y="590550"/>
                    <a:pt x="1987550" y="593090"/>
                  </a:cubicBezTo>
                  <a:lnTo>
                    <a:pt x="1987550" y="594360"/>
                  </a:lnTo>
                  <a:cubicBezTo>
                    <a:pt x="2002790" y="596900"/>
                    <a:pt x="2018030" y="599440"/>
                    <a:pt x="2032000" y="603250"/>
                  </a:cubicBezTo>
                  <a:cubicBezTo>
                    <a:pt x="2067560" y="609600"/>
                    <a:pt x="2104390" y="617220"/>
                    <a:pt x="2139950" y="623570"/>
                  </a:cubicBezTo>
                  <a:cubicBezTo>
                    <a:pt x="2174240" y="629920"/>
                    <a:pt x="2207260" y="636270"/>
                    <a:pt x="2241550" y="643890"/>
                  </a:cubicBezTo>
                  <a:cubicBezTo>
                    <a:pt x="2256790" y="647700"/>
                    <a:pt x="2273300" y="650240"/>
                    <a:pt x="2279650" y="666750"/>
                  </a:cubicBezTo>
                  <a:cubicBezTo>
                    <a:pt x="2283460" y="675640"/>
                    <a:pt x="2283460" y="687070"/>
                    <a:pt x="2284730" y="697230"/>
                  </a:cubicBezTo>
                  <a:cubicBezTo>
                    <a:pt x="2286000" y="713740"/>
                    <a:pt x="2287270" y="731520"/>
                    <a:pt x="2287270" y="748030"/>
                  </a:cubicBezTo>
                  <a:cubicBezTo>
                    <a:pt x="2287270" y="769620"/>
                    <a:pt x="2279650" y="777240"/>
                    <a:pt x="2259330" y="781050"/>
                  </a:cubicBezTo>
                  <a:cubicBezTo>
                    <a:pt x="2247900" y="784860"/>
                    <a:pt x="2268220" y="817880"/>
                    <a:pt x="2235200" y="803910"/>
                  </a:cubicBezTo>
                  <a:cubicBezTo>
                    <a:pt x="2236470" y="811530"/>
                    <a:pt x="2239010" y="819150"/>
                    <a:pt x="2241550" y="829310"/>
                  </a:cubicBezTo>
                  <a:lnTo>
                    <a:pt x="2155190" y="829310"/>
                  </a:lnTo>
                  <a:cubicBezTo>
                    <a:pt x="2155190" y="847090"/>
                    <a:pt x="2156460" y="862330"/>
                    <a:pt x="2153920" y="876300"/>
                  </a:cubicBezTo>
                  <a:cubicBezTo>
                    <a:pt x="2152650" y="881380"/>
                    <a:pt x="2142490" y="886460"/>
                    <a:pt x="2136140" y="889000"/>
                  </a:cubicBezTo>
                  <a:cubicBezTo>
                    <a:pt x="2132330" y="890270"/>
                    <a:pt x="2125980" y="887730"/>
                    <a:pt x="2122170" y="887730"/>
                  </a:cubicBezTo>
                  <a:cubicBezTo>
                    <a:pt x="2123440" y="901700"/>
                    <a:pt x="2134870" y="914400"/>
                    <a:pt x="2120900" y="928370"/>
                  </a:cubicBezTo>
                  <a:cubicBezTo>
                    <a:pt x="2119630" y="929640"/>
                    <a:pt x="2120900" y="934720"/>
                    <a:pt x="2120900" y="937260"/>
                  </a:cubicBezTo>
                  <a:cubicBezTo>
                    <a:pt x="2120900" y="952500"/>
                    <a:pt x="2113280" y="958850"/>
                    <a:pt x="2095500" y="955040"/>
                  </a:cubicBezTo>
                  <a:cubicBezTo>
                    <a:pt x="2099310" y="963930"/>
                    <a:pt x="2084070" y="970280"/>
                    <a:pt x="2096770" y="979170"/>
                  </a:cubicBezTo>
                  <a:cubicBezTo>
                    <a:pt x="2094230" y="981710"/>
                    <a:pt x="2091690" y="984250"/>
                    <a:pt x="2089150" y="985520"/>
                  </a:cubicBezTo>
                  <a:cubicBezTo>
                    <a:pt x="2086610" y="986790"/>
                    <a:pt x="2082800" y="984250"/>
                    <a:pt x="2080260" y="984250"/>
                  </a:cubicBezTo>
                  <a:cubicBezTo>
                    <a:pt x="2080260" y="988060"/>
                    <a:pt x="2081530" y="991870"/>
                    <a:pt x="2081530" y="996950"/>
                  </a:cubicBezTo>
                  <a:cubicBezTo>
                    <a:pt x="2081530" y="1002030"/>
                    <a:pt x="2080260" y="1007110"/>
                    <a:pt x="2078990" y="1012190"/>
                  </a:cubicBezTo>
                  <a:cubicBezTo>
                    <a:pt x="2077720" y="1014730"/>
                    <a:pt x="2071370" y="1014730"/>
                    <a:pt x="2067560" y="1014730"/>
                  </a:cubicBezTo>
                  <a:cubicBezTo>
                    <a:pt x="2061210" y="1013460"/>
                    <a:pt x="2053590" y="1010920"/>
                    <a:pt x="2047240" y="1009650"/>
                  </a:cubicBezTo>
                  <a:cubicBezTo>
                    <a:pt x="2024380" y="1007110"/>
                    <a:pt x="2015490" y="1016000"/>
                    <a:pt x="2018030" y="1040130"/>
                  </a:cubicBezTo>
                  <a:cubicBezTo>
                    <a:pt x="2012950" y="1042670"/>
                    <a:pt x="2007870" y="1043940"/>
                    <a:pt x="2001520" y="1046480"/>
                  </a:cubicBezTo>
                  <a:cubicBezTo>
                    <a:pt x="2004060" y="1056640"/>
                    <a:pt x="2018030" y="1068070"/>
                    <a:pt x="1997710" y="1078230"/>
                  </a:cubicBezTo>
                  <a:cubicBezTo>
                    <a:pt x="2011680" y="1090930"/>
                    <a:pt x="2006600" y="1097280"/>
                    <a:pt x="1991360" y="1098550"/>
                  </a:cubicBezTo>
                  <a:cubicBezTo>
                    <a:pt x="1967230" y="1099820"/>
                    <a:pt x="1943100" y="1098550"/>
                    <a:pt x="1920240" y="1098550"/>
                  </a:cubicBezTo>
                  <a:cubicBezTo>
                    <a:pt x="1916430" y="1103630"/>
                    <a:pt x="1913890" y="1109980"/>
                    <a:pt x="1910080" y="1111250"/>
                  </a:cubicBezTo>
                  <a:cubicBezTo>
                    <a:pt x="1897380" y="1115060"/>
                    <a:pt x="1887220" y="1115060"/>
                    <a:pt x="1894840" y="1134110"/>
                  </a:cubicBezTo>
                  <a:cubicBezTo>
                    <a:pt x="1897380" y="1141730"/>
                    <a:pt x="1891030" y="1153160"/>
                    <a:pt x="1887220" y="1167130"/>
                  </a:cubicBezTo>
                  <a:cubicBezTo>
                    <a:pt x="1875790" y="1169670"/>
                    <a:pt x="1861820" y="1173480"/>
                    <a:pt x="1847850" y="1173480"/>
                  </a:cubicBezTo>
                  <a:cubicBezTo>
                    <a:pt x="1816100" y="1176020"/>
                    <a:pt x="1784350" y="1178560"/>
                    <a:pt x="1752600" y="1178560"/>
                  </a:cubicBezTo>
                  <a:cubicBezTo>
                    <a:pt x="1743710" y="1178560"/>
                    <a:pt x="1734820" y="1170940"/>
                    <a:pt x="1725930" y="1170940"/>
                  </a:cubicBezTo>
                  <a:cubicBezTo>
                    <a:pt x="1714500" y="1170940"/>
                    <a:pt x="1700530" y="1173480"/>
                    <a:pt x="1690370" y="1178560"/>
                  </a:cubicBezTo>
                  <a:cubicBezTo>
                    <a:pt x="1670050" y="1189990"/>
                    <a:pt x="1651000" y="1197610"/>
                    <a:pt x="1626870" y="1192530"/>
                  </a:cubicBezTo>
                  <a:cubicBezTo>
                    <a:pt x="1611630" y="1189990"/>
                    <a:pt x="1595120" y="1195070"/>
                    <a:pt x="1579880" y="1191260"/>
                  </a:cubicBezTo>
                  <a:cubicBezTo>
                    <a:pt x="1555750" y="1186180"/>
                    <a:pt x="1531620" y="1192530"/>
                    <a:pt x="1507490" y="1192530"/>
                  </a:cubicBezTo>
                  <a:cubicBezTo>
                    <a:pt x="1482090" y="1192530"/>
                    <a:pt x="1455420" y="1192530"/>
                    <a:pt x="1430020" y="1193800"/>
                  </a:cubicBezTo>
                  <a:cubicBezTo>
                    <a:pt x="1397000" y="1193800"/>
                    <a:pt x="1363980" y="1198880"/>
                    <a:pt x="1332230" y="1193800"/>
                  </a:cubicBezTo>
                  <a:cubicBezTo>
                    <a:pt x="1310640" y="1191260"/>
                    <a:pt x="1289050" y="1200150"/>
                    <a:pt x="1270000" y="1195070"/>
                  </a:cubicBezTo>
                  <a:cubicBezTo>
                    <a:pt x="1236980" y="1188720"/>
                    <a:pt x="1206500" y="1202690"/>
                    <a:pt x="1174750" y="1197610"/>
                  </a:cubicBezTo>
                  <a:cubicBezTo>
                    <a:pt x="1155700" y="1195070"/>
                    <a:pt x="1131570" y="1191260"/>
                    <a:pt x="1116330" y="1198880"/>
                  </a:cubicBezTo>
                  <a:cubicBezTo>
                    <a:pt x="1106170" y="1203960"/>
                    <a:pt x="1102360" y="1198880"/>
                    <a:pt x="1094740" y="1198880"/>
                  </a:cubicBezTo>
                  <a:cubicBezTo>
                    <a:pt x="1092200" y="1198880"/>
                    <a:pt x="1090930" y="1200150"/>
                    <a:pt x="1088390" y="1201420"/>
                  </a:cubicBezTo>
                  <a:cubicBezTo>
                    <a:pt x="1080770" y="1202690"/>
                    <a:pt x="1078230" y="1206500"/>
                    <a:pt x="1075690" y="1206500"/>
                  </a:cubicBezTo>
                  <a:cubicBezTo>
                    <a:pt x="1046480" y="1206500"/>
                    <a:pt x="1018540" y="1203960"/>
                    <a:pt x="989330" y="1203960"/>
                  </a:cubicBezTo>
                  <a:cubicBezTo>
                    <a:pt x="976630" y="1203960"/>
                    <a:pt x="963930" y="1209040"/>
                    <a:pt x="951230" y="1211580"/>
                  </a:cubicBezTo>
                  <a:cubicBezTo>
                    <a:pt x="927100" y="1215390"/>
                    <a:pt x="901700" y="1219200"/>
                    <a:pt x="876300" y="1221740"/>
                  </a:cubicBezTo>
                  <a:cubicBezTo>
                    <a:pt x="873760" y="1223010"/>
                    <a:pt x="869950" y="1219200"/>
                    <a:pt x="864870" y="1216660"/>
                  </a:cubicBezTo>
                  <a:close/>
                </a:path>
              </a:pathLst>
            </a:custGeom>
            <a:blipFill>
              <a:blip r:embed="rId12"/>
              <a:stretch>
                <a:fillRect l="-6217" t="-2459" r="0" b="-2459"/>
              </a:stretch>
            </a:blipFill>
          </p:spPr>
        </p:sp>
      </p:grp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506673" y="229785"/>
            <a:ext cx="10198276" cy="9827430"/>
          </a:xfrm>
          <a:custGeom>
            <a:avLst/>
            <a:gdLst/>
            <a:ahLst/>
            <a:cxnLst/>
            <a:rect r="r" b="b" t="t" l="l"/>
            <a:pathLst>
              <a:path h="9827430" w="10198276">
                <a:moveTo>
                  <a:pt x="0" y="0"/>
                </a:moveTo>
                <a:lnTo>
                  <a:pt x="10198276" y="0"/>
                </a:lnTo>
                <a:lnTo>
                  <a:pt x="10198276" y="9827430"/>
                </a:lnTo>
                <a:lnTo>
                  <a:pt x="0" y="98274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417530" y="1707688"/>
            <a:ext cx="592911" cy="567038"/>
          </a:xfrm>
          <a:custGeom>
            <a:avLst/>
            <a:gdLst/>
            <a:ahLst/>
            <a:cxnLst/>
            <a:rect r="r" b="b" t="t" l="l"/>
            <a:pathLst>
              <a:path h="567038" w="592911">
                <a:moveTo>
                  <a:pt x="0" y="0"/>
                </a:moveTo>
                <a:lnTo>
                  <a:pt x="592910" y="0"/>
                </a:lnTo>
                <a:lnTo>
                  <a:pt x="592910" y="567038"/>
                </a:lnTo>
                <a:lnTo>
                  <a:pt x="0" y="5670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468544" y="1424169"/>
            <a:ext cx="716205" cy="701881"/>
          </a:xfrm>
          <a:custGeom>
            <a:avLst/>
            <a:gdLst/>
            <a:ahLst/>
            <a:cxnLst/>
            <a:rect r="r" b="b" t="t" l="l"/>
            <a:pathLst>
              <a:path h="701881" w="716205">
                <a:moveTo>
                  <a:pt x="0" y="0"/>
                </a:moveTo>
                <a:lnTo>
                  <a:pt x="716205" y="0"/>
                </a:lnTo>
                <a:lnTo>
                  <a:pt x="716205" y="701880"/>
                </a:lnTo>
                <a:lnTo>
                  <a:pt x="0" y="7018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915484" y="-86661"/>
            <a:ext cx="1830968" cy="1794348"/>
          </a:xfrm>
          <a:custGeom>
            <a:avLst/>
            <a:gdLst/>
            <a:ahLst/>
            <a:cxnLst/>
            <a:rect r="r" b="b" t="t" l="l"/>
            <a:pathLst>
              <a:path h="1794348" w="1830968">
                <a:moveTo>
                  <a:pt x="0" y="0"/>
                </a:moveTo>
                <a:lnTo>
                  <a:pt x="1830968" y="0"/>
                </a:lnTo>
                <a:lnTo>
                  <a:pt x="1830968" y="1794349"/>
                </a:lnTo>
                <a:lnTo>
                  <a:pt x="0" y="17943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5896438" y="2855595"/>
            <a:ext cx="7165887" cy="4290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30"/>
              </a:lnSpc>
            </a:pPr>
            <a:r>
              <a:rPr lang="en-US" sz="3300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Yaratanını da sev, yarattıklarını da.</a:t>
            </a:r>
          </a:p>
          <a:p>
            <a:pPr algn="ctr">
              <a:lnSpc>
                <a:spcPts val="6930"/>
              </a:lnSpc>
            </a:pPr>
            <a:r>
              <a:rPr lang="en-US" sz="3300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İncitme sevdiklerini,</a:t>
            </a:r>
          </a:p>
          <a:p>
            <a:pPr algn="ctr">
              <a:lnSpc>
                <a:spcPts val="6930"/>
              </a:lnSpc>
            </a:pPr>
            <a:r>
              <a:rPr lang="en-US" sz="3300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kalplerini kırma.</a:t>
            </a:r>
          </a:p>
          <a:p>
            <a:pPr algn="ctr">
              <a:lnSpc>
                <a:spcPts val="6930"/>
              </a:lnSpc>
            </a:pPr>
            <a:r>
              <a:rPr lang="en-US" sz="3300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Daima koş, </a:t>
            </a:r>
          </a:p>
          <a:p>
            <a:pPr algn="ctr">
              <a:lnSpc>
                <a:spcPts val="6930"/>
              </a:lnSpc>
            </a:pPr>
            <a:r>
              <a:rPr lang="en-US" sz="3300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ihtiyacı olanın yardımına. 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6593826" y="6737574"/>
            <a:ext cx="592911" cy="567038"/>
          </a:xfrm>
          <a:custGeom>
            <a:avLst/>
            <a:gdLst/>
            <a:ahLst/>
            <a:cxnLst/>
            <a:rect r="r" b="b" t="t" l="l"/>
            <a:pathLst>
              <a:path h="567038" w="592911">
                <a:moveTo>
                  <a:pt x="0" y="0"/>
                </a:moveTo>
                <a:lnTo>
                  <a:pt x="592911" y="0"/>
                </a:lnTo>
                <a:lnTo>
                  <a:pt x="592911" y="567038"/>
                </a:lnTo>
                <a:lnTo>
                  <a:pt x="0" y="5670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81337" y="4418623"/>
            <a:ext cx="592911" cy="567038"/>
          </a:xfrm>
          <a:custGeom>
            <a:avLst/>
            <a:gdLst/>
            <a:ahLst/>
            <a:cxnLst/>
            <a:rect r="r" b="b" t="t" l="l"/>
            <a:pathLst>
              <a:path h="567038" w="592911">
                <a:moveTo>
                  <a:pt x="0" y="0"/>
                </a:moveTo>
                <a:lnTo>
                  <a:pt x="592911" y="0"/>
                </a:lnTo>
                <a:lnTo>
                  <a:pt x="592911" y="567038"/>
                </a:lnTo>
                <a:lnTo>
                  <a:pt x="0" y="5670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010440" y="4274645"/>
            <a:ext cx="592911" cy="567038"/>
          </a:xfrm>
          <a:custGeom>
            <a:avLst/>
            <a:gdLst/>
            <a:ahLst/>
            <a:cxnLst/>
            <a:rect r="r" b="b" t="t" l="l"/>
            <a:pathLst>
              <a:path h="567038" w="592911">
                <a:moveTo>
                  <a:pt x="0" y="0"/>
                </a:moveTo>
                <a:lnTo>
                  <a:pt x="592911" y="0"/>
                </a:lnTo>
                <a:lnTo>
                  <a:pt x="592911" y="567038"/>
                </a:lnTo>
                <a:lnTo>
                  <a:pt x="0" y="5670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2168807" y="6578617"/>
            <a:ext cx="592911" cy="567038"/>
          </a:xfrm>
          <a:custGeom>
            <a:avLst/>
            <a:gdLst/>
            <a:ahLst/>
            <a:cxnLst/>
            <a:rect r="r" b="b" t="t" l="l"/>
            <a:pathLst>
              <a:path h="567038" w="592911">
                <a:moveTo>
                  <a:pt x="0" y="0"/>
                </a:moveTo>
                <a:lnTo>
                  <a:pt x="592911" y="0"/>
                </a:lnTo>
                <a:lnTo>
                  <a:pt x="592911" y="567038"/>
                </a:lnTo>
                <a:lnTo>
                  <a:pt x="0" y="5670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2168807" y="1991207"/>
            <a:ext cx="592911" cy="567038"/>
          </a:xfrm>
          <a:custGeom>
            <a:avLst/>
            <a:gdLst/>
            <a:ahLst/>
            <a:cxnLst/>
            <a:rect r="r" b="b" t="t" l="l"/>
            <a:pathLst>
              <a:path h="567038" w="592911">
                <a:moveTo>
                  <a:pt x="0" y="0"/>
                </a:moveTo>
                <a:lnTo>
                  <a:pt x="592911" y="0"/>
                </a:lnTo>
                <a:lnTo>
                  <a:pt x="592911" y="567038"/>
                </a:lnTo>
                <a:lnTo>
                  <a:pt x="0" y="5670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426192" y="8427036"/>
            <a:ext cx="2128060" cy="1298117"/>
          </a:xfrm>
          <a:custGeom>
            <a:avLst/>
            <a:gdLst/>
            <a:ahLst/>
            <a:cxnLst/>
            <a:rect r="r" b="b" t="t" l="l"/>
            <a:pathLst>
              <a:path h="1298117" w="2128060">
                <a:moveTo>
                  <a:pt x="0" y="0"/>
                </a:moveTo>
                <a:lnTo>
                  <a:pt x="2128060" y="0"/>
                </a:lnTo>
                <a:lnTo>
                  <a:pt x="2128060" y="1298117"/>
                </a:lnTo>
                <a:lnTo>
                  <a:pt x="0" y="12981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7796182">
            <a:off x="16153844" y="8674079"/>
            <a:ext cx="1613477" cy="1399324"/>
          </a:xfrm>
          <a:custGeom>
            <a:avLst/>
            <a:gdLst/>
            <a:ahLst/>
            <a:cxnLst/>
            <a:rect r="r" b="b" t="t" l="l"/>
            <a:pathLst>
              <a:path h="1399324" w="1613477">
                <a:moveTo>
                  <a:pt x="0" y="0"/>
                </a:moveTo>
                <a:lnTo>
                  <a:pt x="1613477" y="0"/>
                </a:lnTo>
                <a:lnTo>
                  <a:pt x="1613477" y="1399324"/>
                </a:lnTo>
                <a:lnTo>
                  <a:pt x="0" y="13993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464515" y="4056545"/>
            <a:ext cx="11210603" cy="4096966"/>
          </a:xfrm>
          <a:custGeom>
            <a:avLst/>
            <a:gdLst/>
            <a:ahLst/>
            <a:cxnLst/>
            <a:rect r="r" b="b" t="t" l="l"/>
            <a:pathLst>
              <a:path h="4096966" w="11210603">
                <a:moveTo>
                  <a:pt x="0" y="0"/>
                </a:moveTo>
                <a:lnTo>
                  <a:pt x="11210603" y="0"/>
                </a:lnTo>
                <a:lnTo>
                  <a:pt x="11210603" y="4096966"/>
                </a:lnTo>
                <a:lnTo>
                  <a:pt x="0" y="40969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200354" y="334327"/>
            <a:ext cx="6432521" cy="6432521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7715804" y="4192001"/>
            <a:ext cx="9137423" cy="3413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30"/>
              </a:lnSpc>
            </a:pPr>
            <a:r>
              <a:rPr lang="en-US" sz="3300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Gençler vardı hep Peygamberimiz’in yanında,</a:t>
            </a:r>
          </a:p>
          <a:p>
            <a:pPr algn="ctr">
              <a:lnSpc>
                <a:spcPts val="6930"/>
              </a:lnSpc>
            </a:pPr>
            <a:r>
              <a:rPr lang="en-US" sz="3300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15-20'li yaşlarda;</a:t>
            </a:r>
          </a:p>
          <a:p>
            <a:pPr algn="ctr">
              <a:lnSpc>
                <a:spcPts val="6930"/>
              </a:lnSpc>
            </a:pPr>
            <a:r>
              <a:rPr lang="en-US" sz="3300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Ellerinden geldiği kadar </a:t>
            </a:r>
          </a:p>
          <a:p>
            <a:pPr algn="ctr">
              <a:lnSpc>
                <a:spcPts val="6930"/>
              </a:lnSpc>
            </a:pPr>
            <a:r>
              <a:rPr lang="en-US" sz="3300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ona destek olmaya çalışan...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187656" y="8482061"/>
            <a:ext cx="1731628" cy="1152320"/>
          </a:xfrm>
          <a:custGeom>
            <a:avLst/>
            <a:gdLst/>
            <a:ahLst/>
            <a:cxnLst/>
            <a:rect r="r" b="b" t="t" l="l"/>
            <a:pathLst>
              <a:path h="1152320" w="1731628">
                <a:moveTo>
                  <a:pt x="0" y="0"/>
                </a:moveTo>
                <a:lnTo>
                  <a:pt x="1731628" y="0"/>
                </a:lnTo>
                <a:lnTo>
                  <a:pt x="1731628" y="1152320"/>
                </a:lnTo>
                <a:lnTo>
                  <a:pt x="0" y="11523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626508" y="905132"/>
            <a:ext cx="964305" cy="955868"/>
          </a:xfrm>
          <a:custGeom>
            <a:avLst/>
            <a:gdLst/>
            <a:ahLst/>
            <a:cxnLst/>
            <a:rect r="r" b="b" t="t" l="l"/>
            <a:pathLst>
              <a:path h="955868" w="964305">
                <a:moveTo>
                  <a:pt x="0" y="0"/>
                </a:moveTo>
                <a:lnTo>
                  <a:pt x="964305" y="0"/>
                </a:lnTo>
                <a:lnTo>
                  <a:pt x="964305" y="955868"/>
                </a:lnTo>
                <a:lnTo>
                  <a:pt x="0" y="95586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069816" y="1598141"/>
            <a:ext cx="964305" cy="955868"/>
          </a:xfrm>
          <a:custGeom>
            <a:avLst/>
            <a:gdLst/>
            <a:ahLst/>
            <a:cxnLst/>
            <a:rect r="r" b="b" t="t" l="l"/>
            <a:pathLst>
              <a:path h="955868" w="964305">
                <a:moveTo>
                  <a:pt x="0" y="0"/>
                </a:moveTo>
                <a:lnTo>
                  <a:pt x="964306" y="0"/>
                </a:lnTo>
                <a:lnTo>
                  <a:pt x="964306" y="955867"/>
                </a:lnTo>
                <a:lnTo>
                  <a:pt x="0" y="95586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336791">
            <a:off x="308968" y="9391958"/>
            <a:ext cx="1826795" cy="381966"/>
          </a:xfrm>
          <a:custGeom>
            <a:avLst/>
            <a:gdLst/>
            <a:ahLst/>
            <a:cxnLst/>
            <a:rect r="r" b="b" t="t" l="l"/>
            <a:pathLst>
              <a:path h="381966" w="1826795">
                <a:moveTo>
                  <a:pt x="0" y="0"/>
                </a:moveTo>
                <a:lnTo>
                  <a:pt x="1826795" y="0"/>
                </a:lnTo>
                <a:lnTo>
                  <a:pt x="1826795" y="381966"/>
                </a:lnTo>
                <a:lnTo>
                  <a:pt x="0" y="3819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47879" y="6975389"/>
            <a:ext cx="1011421" cy="991192"/>
          </a:xfrm>
          <a:custGeom>
            <a:avLst/>
            <a:gdLst/>
            <a:ahLst/>
            <a:cxnLst/>
            <a:rect r="r" b="b" t="t" l="l"/>
            <a:pathLst>
              <a:path h="991192" w="1011421">
                <a:moveTo>
                  <a:pt x="0" y="0"/>
                </a:moveTo>
                <a:lnTo>
                  <a:pt x="1011421" y="0"/>
                </a:lnTo>
                <a:lnTo>
                  <a:pt x="1011421" y="991192"/>
                </a:lnTo>
                <a:lnTo>
                  <a:pt x="0" y="9911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119617" y="114893"/>
            <a:ext cx="10436732" cy="10057215"/>
          </a:xfrm>
          <a:custGeom>
            <a:avLst/>
            <a:gdLst/>
            <a:ahLst/>
            <a:cxnLst/>
            <a:rect r="r" b="b" t="t" l="l"/>
            <a:pathLst>
              <a:path h="10057215" w="10436732">
                <a:moveTo>
                  <a:pt x="0" y="0"/>
                </a:moveTo>
                <a:lnTo>
                  <a:pt x="10436732" y="0"/>
                </a:lnTo>
                <a:lnTo>
                  <a:pt x="10436732" y="10057214"/>
                </a:lnTo>
                <a:lnTo>
                  <a:pt x="0" y="100572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294123" y="3765549"/>
            <a:ext cx="7319537" cy="26130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69"/>
              </a:lnSpc>
            </a:pPr>
            <a:r>
              <a:rPr lang="en-US" sz="30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Kulak ver,</a:t>
            </a:r>
          </a:p>
          <a:p>
            <a:pPr algn="ctr">
              <a:lnSpc>
                <a:spcPts val="5269"/>
              </a:lnSpc>
            </a:pPr>
            <a:r>
              <a:rPr lang="en-US" sz="30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seni çok seven ve daha tanımadan seni </a:t>
            </a:r>
          </a:p>
          <a:p>
            <a:pPr algn="ctr">
              <a:lnSpc>
                <a:spcPts val="5269"/>
              </a:lnSpc>
            </a:pPr>
            <a:r>
              <a:rPr lang="en-US" sz="30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arkadaşlarına “kardeşlerim” diye </a:t>
            </a:r>
          </a:p>
          <a:p>
            <a:pPr algn="ctr">
              <a:lnSpc>
                <a:spcPts val="5269"/>
              </a:lnSpc>
            </a:pPr>
            <a:r>
              <a:rPr lang="en-US" sz="30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tanıtan Peygamberine!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259449" y="8790457"/>
            <a:ext cx="549922" cy="538924"/>
          </a:xfrm>
          <a:custGeom>
            <a:avLst/>
            <a:gdLst/>
            <a:ahLst/>
            <a:cxnLst/>
            <a:rect r="r" b="b" t="t" l="l"/>
            <a:pathLst>
              <a:path h="538924" w="549922">
                <a:moveTo>
                  <a:pt x="0" y="0"/>
                </a:moveTo>
                <a:lnTo>
                  <a:pt x="549922" y="0"/>
                </a:lnTo>
                <a:lnTo>
                  <a:pt x="549922" y="538923"/>
                </a:lnTo>
                <a:lnTo>
                  <a:pt x="0" y="5389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710809" y="4039137"/>
            <a:ext cx="549922" cy="538924"/>
          </a:xfrm>
          <a:custGeom>
            <a:avLst/>
            <a:gdLst/>
            <a:ahLst/>
            <a:cxnLst/>
            <a:rect r="r" b="b" t="t" l="l"/>
            <a:pathLst>
              <a:path h="538924" w="549922">
                <a:moveTo>
                  <a:pt x="0" y="0"/>
                </a:moveTo>
                <a:lnTo>
                  <a:pt x="549922" y="0"/>
                </a:lnTo>
                <a:lnTo>
                  <a:pt x="549922" y="538923"/>
                </a:lnTo>
                <a:lnTo>
                  <a:pt x="0" y="5389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125770" y="870011"/>
            <a:ext cx="549922" cy="538924"/>
          </a:xfrm>
          <a:custGeom>
            <a:avLst/>
            <a:gdLst/>
            <a:ahLst/>
            <a:cxnLst/>
            <a:rect r="r" b="b" t="t" l="l"/>
            <a:pathLst>
              <a:path h="538924" w="549922">
                <a:moveTo>
                  <a:pt x="0" y="0"/>
                </a:moveTo>
                <a:lnTo>
                  <a:pt x="549922" y="0"/>
                </a:lnTo>
                <a:lnTo>
                  <a:pt x="549922" y="538924"/>
                </a:lnTo>
                <a:lnTo>
                  <a:pt x="0" y="5389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2566458" y="-2603935"/>
            <a:ext cx="5489382" cy="5549927"/>
          </a:xfrm>
          <a:custGeom>
            <a:avLst/>
            <a:gdLst/>
            <a:ahLst/>
            <a:cxnLst/>
            <a:rect r="r" b="b" t="t" l="l"/>
            <a:pathLst>
              <a:path h="5549927" w="5489382">
                <a:moveTo>
                  <a:pt x="0" y="0"/>
                </a:moveTo>
                <a:lnTo>
                  <a:pt x="5489382" y="0"/>
                </a:lnTo>
                <a:lnTo>
                  <a:pt x="5489382" y="5549926"/>
                </a:lnTo>
                <a:lnTo>
                  <a:pt x="0" y="55499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87743" y="266629"/>
            <a:ext cx="9447911" cy="8004957"/>
          </a:xfrm>
          <a:custGeom>
            <a:avLst/>
            <a:gdLst/>
            <a:ahLst/>
            <a:cxnLst/>
            <a:rect r="r" b="b" t="t" l="l"/>
            <a:pathLst>
              <a:path h="8004957" w="9447911">
                <a:moveTo>
                  <a:pt x="0" y="0"/>
                </a:moveTo>
                <a:lnTo>
                  <a:pt x="9447911" y="0"/>
                </a:lnTo>
                <a:lnTo>
                  <a:pt x="9447911" y="8004957"/>
                </a:lnTo>
                <a:lnTo>
                  <a:pt x="0" y="80049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329006" y="5316858"/>
            <a:ext cx="7347218" cy="4207730"/>
            <a:chOff x="0" y="0"/>
            <a:chExt cx="2288540" cy="13106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3810" y="0"/>
              <a:ext cx="2287270" cy="1313180"/>
            </a:xfrm>
            <a:custGeom>
              <a:avLst/>
              <a:gdLst/>
              <a:ahLst/>
              <a:cxnLst/>
              <a:rect r="r" b="b" t="t" l="l"/>
              <a:pathLst>
                <a:path h="1313180" w="2287270">
                  <a:moveTo>
                    <a:pt x="864870" y="1216660"/>
                  </a:moveTo>
                  <a:cubicBezTo>
                    <a:pt x="858520" y="1219200"/>
                    <a:pt x="849630" y="1224280"/>
                    <a:pt x="842010" y="1225550"/>
                  </a:cubicBezTo>
                  <a:cubicBezTo>
                    <a:pt x="824230" y="1228090"/>
                    <a:pt x="805180" y="1226820"/>
                    <a:pt x="787400" y="1229360"/>
                  </a:cubicBezTo>
                  <a:cubicBezTo>
                    <a:pt x="774700" y="1230630"/>
                    <a:pt x="763270" y="1235710"/>
                    <a:pt x="751840" y="1236980"/>
                  </a:cubicBezTo>
                  <a:cubicBezTo>
                    <a:pt x="711200" y="1243330"/>
                    <a:pt x="670560" y="1248410"/>
                    <a:pt x="628650" y="1254760"/>
                  </a:cubicBezTo>
                  <a:cubicBezTo>
                    <a:pt x="613410" y="1257300"/>
                    <a:pt x="598170" y="1257300"/>
                    <a:pt x="582930" y="1257300"/>
                  </a:cubicBezTo>
                  <a:cubicBezTo>
                    <a:pt x="582930" y="1256030"/>
                    <a:pt x="581660" y="1253490"/>
                    <a:pt x="581660" y="1252220"/>
                  </a:cubicBezTo>
                  <a:cubicBezTo>
                    <a:pt x="571500" y="1257300"/>
                    <a:pt x="563880" y="1264920"/>
                    <a:pt x="556260" y="1263650"/>
                  </a:cubicBezTo>
                  <a:cubicBezTo>
                    <a:pt x="528320" y="1261110"/>
                    <a:pt x="506730" y="1281430"/>
                    <a:pt x="480060" y="1280160"/>
                  </a:cubicBezTo>
                  <a:lnTo>
                    <a:pt x="462280" y="1280160"/>
                  </a:lnTo>
                  <a:cubicBezTo>
                    <a:pt x="450850" y="1280160"/>
                    <a:pt x="439420" y="1280160"/>
                    <a:pt x="426720" y="1283970"/>
                  </a:cubicBezTo>
                  <a:cubicBezTo>
                    <a:pt x="422910" y="1280160"/>
                    <a:pt x="417830" y="1276350"/>
                    <a:pt x="416560" y="1273810"/>
                  </a:cubicBezTo>
                  <a:cubicBezTo>
                    <a:pt x="408940" y="1277620"/>
                    <a:pt x="402590" y="1281430"/>
                    <a:pt x="397510" y="1283970"/>
                  </a:cubicBezTo>
                  <a:cubicBezTo>
                    <a:pt x="384810" y="1289050"/>
                    <a:pt x="372110" y="1295400"/>
                    <a:pt x="359410" y="1300480"/>
                  </a:cubicBezTo>
                  <a:cubicBezTo>
                    <a:pt x="349250" y="1304290"/>
                    <a:pt x="339090" y="1306830"/>
                    <a:pt x="328930" y="1309370"/>
                  </a:cubicBezTo>
                  <a:cubicBezTo>
                    <a:pt x="312420" y="1313180"/>
                    <a:pt x="279400" y="1287780"/>
                    <a:pt x="280670" y="1271270"/>
                  </a:cubicBezTo>
                  <a:cubicBezTo>
                    <a:pt x="280670" y="1268730"/>
                    <a:pt x="284480" y="1266190"/>
                    <a:pt x="285750" y="1264920"/>
                  </a:cubicBezTo>
                  <a:cubicBezTo>
                    <a:pt x="270510" y="1259840"/>
                    <a:pt x="259080" y="1249680"/>
                    <a:pt x="251460" y="1235710"/>
                  </a:cubicBezTo>
                  <a:cubicBezTo>
                    <a:pt x="245110" y="1223010"/>
                    <a:pt x="237490" y="1210310"/>
                    <a:pt x="229870" y="1195070"/>
                  </a:cubicBezTo>
                  <a:cubicBezTo>
                    <a:pt x="238760" y="1187450"/>
                    <a:pt x="250190" y="1178560"/>
                    <a:pt x="261620" y="1169670"/>
                  </a:cubicBezTo>
                  <a:cubicBezTo>
                    <a:pt x="270510" y="1163320"/>
                    <a:pt x="273050" y="1158240"/>
                    <a:pt x="264160" y="1149350"/>
                  </a:cubicBezTo>
                  <a:cubicBezTo>
                    <a:pt x="252730" y="1137920"/>
                    <a:pt x="241300" y="1126490"/>
                    <a:pt x="231140" y="1112520"/>
                  </a:cubicBezTo>
                  <a:cubicBezTo>
                    <a:pt x="224790" y="1104900"/>
                    <a:pt x="224790" y="1093470"/>
                    <a:pt x="219710" y="1084580"/>
                  </a:cubicBezTo>
                  <a:cubicBezTo>
                    <a:pt x="209550" y="1070610"/>
                    <a:pt x="196850" y="1062990"/>
                    <a:pt x="177800" y="1066800"/>
                  </a:cubicBezTo>
                  <a:cubicBezTo>
                    <a:pt x="165100" y="1069340"/>
                    <a:pt x="149860" y="1065530"/>
                    <a:pt x="137160" y="1065530"/>
                  </a:cubicBezTo>
                  <a:cubicBezTo>
                    <a:pt x="130810" y="1059180"/>
                    <a:pt x="121920" y="1052830"/>
                    <a:pt x="116840" y="1043940"/>
                  </a:cubicBezTo>
                  <a:cubicBezTo>
                    <a:pt x="104140" y="1023620"/>
                    <a:pt x="92710" y="1002030"/>
                    <a:pt x="81280" y="981710"/>
                  </a:cubicBezTo>
                  <a:cubicBezTo>
                    <a:pt x="73660" y="969010"/>
                    <a:pt x="64770" y="957580"/>
                    <a:pt x="57150" y="944880"/>
                  </a:cubicBezTo>
                  <a:cubicBezTo>
                    <a:pt x="53340" y="938530"/>
                    <a:pt x="53340" y="929640"/>
                    <a:pt x="53340" y="923290"/>
                  </a:cubicBezTo>
                  <a:cubicBezTo>
                    <a:pt x="54610" y="908050"/>
                    <a:pt x="45720" y="899160"/>
                    <a:pt x="34290" y="890270"/>
                  </a:cubicBezTo>
                  <a:cubicBezTo>
                    <a:pt x="22860" y="881380"/>
                    <a:pt x="19050" y="857250"/>
                    <a:pt x="25400" y="845820"/>
                  </a:cubicBezTo>
                  <a:cubicBezTo>
                    <a:pt x="17780" y="839470"/>
                    <a:pt x="10160" y="833120"/>
                    <a:pt x="0" y="825500"/>
                  </a:cubicBezTo>
                  <a:cubicBezTo>
                    <a:pt x="17780" y="815340"/>
                    <a:pt x="31750" y="807720"/>
                    <a:pt x="45720" y="798830"/>
                  </a:cubicBezTo>
                  <a:cubicBezTo>
                    <a:pt x="60960" y="791210"/>
                    <a:pt x="74930" y="782320"/>
                    <a:pt x="93980" y="773430"/>
                  </a:cubicBezTo>
                  <a:cubicBezTo>
                    <a:pt x="81280" y="739140"/>
                    <a:pt x="67310" y="702310"/>
                    <a:pt x="52070" y="665480"/>
                  </a:cubicBezTo>
                  <a:cubicBezTo>
                    <a:pt x="58420" y="660400"/>
                    <a:pt x="64770" y="655320"/>
                    <a:pt x="69850" y="650240"/>
                  </a:cubicBezTo>
                  <a:cubicBezTo>
                    <a:pt x="55880" y="635000"/>
                    <a:pt x="45720" y="618490"/>
                    <a:pt x="34290" y="600710"/>
                  </a:cubicBezTo>
                  <a:cubicBezTo>
                    <a:pt x="33020" y="599440"/>
                    <a:pt x="36830" y="595630"/>
                    <a:pt x="35560" y="593090"/>
                  </a:cubicBezTo>
                  <a:cubicBezTo>
                    <a:pt x="34290" y="584200"/>
                    <a:pt x="31750" y="575310"/>
                    <a:pt x="29210" y="566420"/>
                  </a:cubicBezTo>
                  <a:cubicBezTo>
                    <a:pt x="25400" y="556260"/>
                    <a:pt x="20320" y="544830"/>
                    <a:pt x="17780" y="534670"/>
                  </a:cubicBezTo>
                  <a:cubicBezTo>
                    <a:pt x="13970" y="523240"/>
                    <a:pt x="10160" y="511810"/>
                    <a:pt x="6350" y="496570"/>
                  </a:cubicBezTo>
                  <a:cubicBezTo>
                    <a:pt x="27940" y="485140"/>
                    <a:pt x="48260" y="468630"/>
                    <a:pt x="77470" y="466090"/>
                  </a:cubicBezTo>
                  <a:cubicBezTo>
                    <a:pt x="102870" y="463550"/>
                    <a:pt x="127000" y="455930"/>
                    <a:pt x="151130" y="450850"/>
                  </a:cubicBezTo>
                  <a:cubicBezTo>
                    <a:pt x="152400" y="450850"/>
                    <a:pt x="154940" y="449580"/>
                    <a:pt x="156210" y="449580"/>
                  </a:cubicBezTo>
                  <a:cubicBezTo>
                    <a:pt x="200660" y="441960"/>
                    <a:pt x="200660" y="440690"/>
                    <a:pt x="182880" y="400050"/>
                  </a:cubicBezTo>
                  <a:cubicBezTo>
                    <a:pt x="175260" y="382270"/>
                    <a:pt x="171450" y="363220"/>
                    <a:pt x="168910" y="345440"/>
                  </a:cubicBezTo>
                  <a:cubicBezTo>
                    <a:pt x="167640" y="337820"/>
                    <a:pt x="175260" y="330200"/>
                    <a:pt x="179070" y="321310"/>
                  </a:cubicBezTo>
                  <a:cubicBezTo>
                    <a:pt x="177800" y="321310"/>
                    <a:pt x="176530" y="318770"/>
                    <a:pt x="173990" y="317500"/>
                  </a:cubicBezTo>
                  <a:cubicBezTo>
                    <a:pt x="162560" y="316230"/>
                    <a:pt x="146050" y="318770"/>
                    <a:pt x="139700" y="312420"/>
                  </a:cubicBezTo>
                  <a:cubicBezTo>
                    <a:pt x="127000" y="299720"/>
                    <a:pt x="114300" y="283210"/>
                    <a:pt x="110490" y="265430"/>
                  </a:cubicBezTo>
                  <a:cubicBezTo>
                    <a:pt x="100330" y="228600"/>
                    <a:pt x="95250" y="190500"/>
                    <a:pt x="88900" y="152400"/>
                  </a:cubicBezTo>
                  <a:cubicBezTo>
                    <a:pt x="127000" y="120650"/>
                    <a:pt x="175260" y="118110"/>
                    <a:pt x="219710" y="107950"/>
                  </a:cubicBezTo>
                  <a:cubicBezTo>
                    <a:pt x="243840" y="101600"/>
                    <a:pt x="267970" y="93980"/>
                    <a:pt x="293370" y="87630"/>
                  </a:cubicBezTo>
                  <a:cubicBezTo>
                    <a:pt x="320040" y="81280"/>
                    <a:pt x="346710" y="73660"/>
                    <a:pt x="373380" y="69850"/>
                  </a:cubicBezTo>
                  <a:cubicBezTo>
                    <a:pt x="420370" y="62230"/>
                    <a:pt x="468630" y="55880"/>
                    <a:pt x="516890" y="49530"/>
                  </a:cubicBezTo>
                  <a:cubicBezTo>
                    <a:pt x="553720" y="44450"/>
                    <a:pt x="590550" y="41910"/>
                    <a:pt x="626110" y="38100"/>
                  </a:cubicBezTo>
                  <a:cubicBezTo>
                    <a:pt x="673100" y="33020"/>
                    <a:pt x="718820" y="26670"/>
                    <a:pt x="765810" y="22860"/>
                  </a:cubicBezTo>
                  <a:cubicBezTo>
                    <a:pt x="800100" y="20320"/>
                    <a:pt x="834390" y="25400"/>
                    <a:pt x="867410" y="19050"/>
                  </a:cubicBezTo>
                  <a:cubicBezTo>
                    <a:pt x="924560" y="6350"/>
                    <a:pt x="982980" y="8890"/>
                    <a:pt x="1040130" y="3810"/>
                  </a:cubicBezTo>
                  <a:cubicBezTo>
                    <a:pt x="1090930" y="0"/>
                    <a:pt x="1141730" y="1270"/>
                    <a:pt x="1192530" y="1270"/>
                  </a:cubicBezTo>
                  <a:cubicBezTo>
                    <a:pt x="1242060" y="1270"/>
                    <a:pt x="1290320" y="0"/>
                    <a:pt x="1339850" y="2540"/>
                  </a:cubicBezTo>
                  <a:cubicBezTo>
                    <a:pt x="1408430" y="5080"/>
                    <a:pt x="1478280" y="8890"/>
                    <a:pt x="1546860" y="12700"/>
                  </a:cubicBezTo>
                  <a:cubicBezTo>
                    <a:pt x="1593850" y="15240"/>
                    <a:pt x="1639570" y="16510"/>
                    <a:pt x="1686560" y="20320"/>
                  </a:cubicBezTo>
                  <a:cubicBezTo>
                    <a:pt x="1719580" y="22860"/>
                    <a:pt x="1753870" y="26670"/>
                    <a:pt x="1786890" y="31750"/>
                  </a:cubicBezTo>
                  <a:cubicBezTo>
                    <a:pt x="1830070" y="38100"/>
                    <a:pt x="1874520" y="44450"/>
                    <a:pt x="1917700" y="52070"/>
                  </a:cubicBezTo>
                  <a:cubicBezTo>
                    <a:pt x="1955800" y="58420"/>
                    <a:pt x="1992630" y="67310"/>
                    <a:pt x="2029460" y="76200"/>
                  </a:cubicBezTo>
                  <a:cubicBezTo>
                    <a:pt x="2040890" y="78740"/>
                    <a:pt x="2048510" y="96520"/>
                    <a:pt x="2045970" y="110490"/>
                  </a:cubicBezTo>
                  <a:cubicBezTo>
                    <a:pt x="2044700" y="121920"/>
                    <a:pt x="2043430" y="134620"/>
                    <a:pt x="2043430" y="146050"/>
                  </a:cubicBezTo>
                  <a:cubicBezTo>
                    <a:pt x="2043430" y="163830"/>
                    <a:pt x="2034540" y="172720"/>
                    <a:pt x="2016760" y="175260"/>
                  </a:cubicBezTo>
                  <a:cubicBezTo>
                    <a:pt x="2021840" y="179070"/>
                    <a:pt x="2025650" y="181610"/>
                    <a:pt x="2030730" y="185420"/>
                  </a:cubicBezTo>
                  <a:cubicBezTo>
                    <a:pt x="2021840" y="190500"/>
                    <a:pt x="2012950" y="194310"/>
                    <a:pt x="2004060" y="198120"/>
                  </a:cubicBezTo>
                  <a:cubicBezTo>
                    <a:pt x="2005330" y="201930"/>
                    <a:pt x="2007870" y="205740"/>
                    <a:pt x="2010410" y="212090"/>
                  </a:cubicBezTo>
                  <a:lnTo>
                    <a:pt x="1998980" y="215900"/>
                  </a:lnTo>
                  <a:cubicBezTo>
                    <a:pt x="2001520" y="218440"/>
                    <a:pt x="2002790" y="222250"/>
                    <a:pt x="2004060" y="222250"/>
                  </a:cubicBezTo>
                  <a:cubicBezTo>
                    <a:pt x="2039620" y="224790"/>
                    <a:pt x="2039620" y="251460"/>
                    <a:pt x="2040890" y="275590"/>
                  </a:cubicBezTo>
                  <a:cubicBezTo>
                    <a:pt x="2042160" y="297180"/>
                    <a:pt x="2040890" y="318770"/>
                    <a:pt x="2039620" y="340360"/>
                  </a:cubicBezTo>
                  <a:cubicBezTo>
                    <a:pt x="2039620" y="346710"/>
                    <a:pt x="2034540" y="351790"/>
                    <a:pt x="2034540" y="354330"/>
                  </a:cubicBezTo>
                  <a:cubicBezTo>
                    <a:pt x="2025650" y="355600"/>
                    <a:pt x="2019300" y="355600"/>
                    <a:pt x="2014220" y="356870"/>
                  </a:cubicBezTo>
                  <a:cubicBezTo>
                    <a:pt x="2018030" y="363220"/>
                    <a:pt x="2020570" y="373380"/>
                    <a:pt x="2026920" y="374650"/>
                  </a:cubicBezTo>
                  <a:cubicBezTo>
                    <a:pt x="2053590" y="383540"/>
                    <a:pt x="2081530" y="391160"/>
                    <a:pt x="2109470" y="397510"/>
                  </a:cubicBezTo>
                  <a:cubicBezTo>
                    <a:pt x="2132330" y="402590"/>
                    <a:pt x="2152650" y="407670"/>
                    <a:pt x="2151380" y="438150"/>
                  </a:cubicBezTo>
                  <a:cubicBezTo>
                    <a:pt x="2150110" y="461010"/>
                    <a:pt x="2152650" y="485140"/>
                    <a:pt x="2155190" y="509270"/>
                  </a:cubicBezTo>
                  <a:cubicBezTo>
                    <a:pt x="2156460" y="524510"/>
                    <a:pt x="2150110" y="534670"/>
                    <a:pt x="2133600" y="538480"/>
                  </a:cubicBezTo>
                  <a:cubicBezTo>
                    <a:pt x="2136140" y="539750"/>
                    <a:pt x="2138680" y="539750"/>
                    <a:pt x="2146300" y="542290"/>
                  </a:cubicBezTo>
                  <a:cubicBezTo>
                    <a:pt x="2134870" y="542290"/>
                    <a:pt x="2129790" y="543560"/>
                    <a:pt x="2124710" y="543560"/>
                  </a:cubicBezTo>
                  <a:cubicBezTo>
                    <a:pt x="2120900" y="553720"/>
                    <a:pt x="2117090" y="562610"/>
                    <a:pt x="2115820" y="571500"/>
                  </a:cubicBezTo>
                  <a:cubicBezTo>
                    <a:pt x="2114550" y="582930"/>
                    <a:pt x="2106930" y="585470"/>
                    <a:pt x="2099310" y="586740"/>
                  </a:cubicBezTo>
                  <a:cubicBezTo>
                    <a:pt x="2075180" y="589280"/>
                    <a:pt x="2051050" y="598170"/>
                    <a:pt x="2032000" y="586740"/>
                  </a:cubicBezTo>
                  <a:cubicBezTo>
                    <a:pt x="2014220" y="589280"/>
                    <a:pt x="2000250" y="590550"/>
                    <a:pt x="1987550" y="593090"/>
                  </a:cubicBezTo>
                  <a:lnTo>
                    <a:pt x="1987550" y="594360"/>
                  </a:lnTo>
                  <a:cubicBezTo>
                    <a:pt x="2002790" y="596900"/>
                    <a:pt x="2018030" y="599440"/>
                    <a:pt x="2032000" y="603250"/>
                  </a:cubicBezTo>
                  <a:cubicBezTo>
                    <a:pt x="2067560" y="609600"/>
                    <a:pt x="2104390" y="617220"/>
                    <a:pt x="2139950" y="623570"/>
                  </a:cubicBezTo>
                  <a:cubicBezTo>
                    <a:pt x="2174240" y="629920"/>
                    <a:pt x="2207260" y="636270"/>
                    <a:pt x="2241550" y="643890"/>
                  </a:cubicBezTo>
                  <a:cubicBezTo>
                    <a:pt x="2256790" y="647700"/>
                    <a:pt x="2273300" y="650240"/>
                    <a:pt x="2279650" y="666750"/>
                  </a:cubicBezTo>
                  <a:cubicBezTo>
                    <a:pt x="2283460" y="675640"/>
                    <a:pt x="2283460" y="687070"/>
                    <a:pt x="2284730" y="697230"/>
                  </a:cubicBezTo>
                  <a:cubicBezTo>
                    <a:pt x="2286000" y="713740"/>
                    <a:pt x="2287270" y="731520"/>
                    <a:pt x="2287270" y="748030"/>
                  </a:cubicBezTo>
                  <a:cubicBezTo>
                    <a:pt x="2287270" y="769620"/>
                    <a:pt x="2279650" y="777240"/>
                    <a:pt x="2259330" y="781050"/>
                  </a:cubicBezTo>
                  <a:cubicBezTo>
                    <a:pt x="2247900" y="784860"/>
                    <a:pt x="2268220" y="817880"/>
                    <a:pt x="2235200" y="803910"/>
                  </a:cubicBezTo>
                  <a:cubicBezTo>
                    <a:pt x="2236470" y="811530"/>
                    <a:pt x="2239010" y="819150"/>
                    <a:pt x="2241550" y="829310"/>
                  </a:cubicBezTo>
                  <a:lnTo>
                    <a:pt x="2155190" y="829310"/>
                  </a:lnTo>
                  <a:cubicBezTo>
                    <a:pt x="2155190" y="847090"/>
                    <a:pt x="2156460" y="862330"/>
                    <a:pt x="2153920" y="876300"/>
                  </a:cubicBezTo>
                  <a:cubicBezTo>
                    <a:pt x="2152650" y="881380"/>
                    <a:pt x="2142490" y="886460"/>
                    <a:pt x="2136140" y="889000"/>
                  </a:cubicBezTo>
                  <a:cubicBezTo>
                    <a:pt x="2132330" y="890270"/>
                    <a:pt x="2125980" y="887730"/>
                    <a:pt x="2122170" y="887730"/>
                  </a:cubicBezTo>
                  <a:cubicBezTo>
                    <a:pt x="2123440" y="901700"/>
                    <a:pt x="2134870" y="914400"/>
                    <a:pt x="2120900" y="928370"/>
                  </a:cubicBezTo>
                  <a:cubicBezTo>
                    <a:pt x="2119630" y="929640"/>
                    <a:pt x="2120900" y="934720"/>
                    <a:pt x="2120900" y="937260"/>
                  </a:cubicBezTo>
                  <a:cubicBezTo>
                    <a:pt x="2120900" y="952500"/>
                    <a:pt x="2113280" y="958850"/>
                    <a:pt x="2095500" y="955040"/>
                  </a:cubicBezTo>
                  <a:cubicBezTo>
                    <a:pt x="2099310" y="963930"/>
                    <a:pt x="2084070" y="970280"/>
                    <a:pt x="2096770" y="979170"/>
                  </a:cubicBezTo>
                  <a:cubicBezTo>
                    <a:pt x="2094230" y="981710"/>
                    <a:pt x="2091690" y="984250"/>
                    <a:pt x="2089150" y="985520"/>
                  </a:cubicBezTo>
                  <a:cubicBezTo>
                    <a:pt x="2086610" y="986790"/>
                    <a:pt x="2082800" y="984250"/>
                    <a:pt x="2080260" y="984250"/>
                  </a:cubicBezTo>
                  <a:cubicBezTo>
                    <a:pt x="2080260" y="988060"/>
                    <a:pt x="2081530" y="991870"/>
                    <a:pt x="2081530" y="996950"/>
                  </a:cubicBezTo>
                  <a:cubicBezTo>
                    <a:pt x="2081530" y="1002030"/>
                    <a:pt x="2080260" y="1007110"/>
                    <a:pt x="2078990" y="1012190"/>
                  </a:cubicBezTo>
                  <a:cubicBezTo>
                    <a:pt x="2077720" y="1014730"/>
                    <a:pt x="2071370" y="1014730"/>
                    <a:pt x="2067560" y="1014730"/>
                  </a:cubicBezTo>
                  <a:cubicBezTo>
                    <a:pt x="2061210" y="1013460"/>
                    <a:pt x="2053590" y="1010920"/>
                    <a:pt x="2047240" y="1009650"/>
                  </a:cubicBezTo>
                  <a:cubicBezTo>
                    <a:pt x="2024380" y="1007110"/>
                    <a:pt x="2015490" y="1016000"/>
                    <a:pt x="2018030" y="1040130"/>
                  </a:cubicBezTo>
                  <a:cubicBezTo>
                    <a:pt x="2012950" y="1042670"/>
                    <a:pt x="2007870" y="1043940"/>
                    <a:pt x="2001520" y="1046480"/>
                  </a:cubicBezTo>
                  <a:cubicBezTo>
                    <a:pt x="2004060" y="1056640"/>
                    <a:pt x="2018030" y="1068070"/>
                    <a:pt x="1997710" y="1078230"/>
                  </a:cubicBezTo>
                  <a:cubicBezTo>
                    <a:pt x="2011680" y="1090930"/>
                    <a:pt x="2006600" y="1097280"/>
                    <a:pt x="1991360" y="1098550"/>
                  </a:cubicBezTo>
                  <a:cubicBezTo>
                    <a:pt x="1967230" y="1099820"/>
                    <a:pt x="1943100" y="1098550"/>
                    <a:pt x="1920240" y="1098550"/>
                  </a:cubicBezTo>
                  <a:cubicBezTo>
                    <a:pt x="1916430" y="1103630"/>
                    <a:pt x="1913890" y="1109980"/>
                    <a:pt x="1910080" y="1111250"/>
                  </a:cubicBezTo>
                  <a:cubicBezTo>
                    <a:pt x="1897380" y="1115060"/>
                    <a:pt x="1887220" y="1115060"/>
                    <a:pt x="1894840" y="1134110"/>
                  </a:cubicBezTo>
                  <a:cubicBezTo>
                    <a:pt x="1897380" y="1141730"/>
                    <a:pt x="1891030" y="1153160"/>
                    <a:pt x="1887220" y="1167130"/>
                  </a:cubicBezTo>
                  <a:cubicBezTo>
                    <a:pt x="1875790" y="1169670"/>
                    <a:pt x="1861820" y="1173480"/>
                    <a:pt x="1847850" y="1173480"/>
                  </a:cubicBezTo>
                  <a:cubicBezTo>
                    <a:pt x="1816100" y="1176020"/>
                    <a:pt x="1784350" y="1178560"/>
                    <a:pt x="1752600" y="1178560"/>
                  </a:cubicBezTo>
                  <a:cubicBezTo>
                    <a:pt x="1743710" y="1178560"/>
                    <a:pt x="1734820" y="1170940"/>
                    <a:pt x="1725930" y="1170940"/>
                  </a:cubicBezTo>
                  <a:cubicBezTo>
                    <a:pt x="1714500" y="1170940"/>
                    <a:pt x="1700530" y="1173480"/>
                    <a:pt x="1690370" y="1178560"/>
                  </a:cubicBezTo>
                  <a:cubicBezTo>
                    <a:pt x="1670050" y="1189990"/>
                    <a:pt x="1651000" y="1197610"/>
                    <a:pt x="1626870" y="1192530"/>
                  </a:cubicBezTo>
                  <a:cubicBezTo>
                    <a:pt x="1611630" y="1189990"/>
                    <a:pt x="1595120" y="1195070"/>
                    <a:pt x="1579880" y="1191260"/>
                  </a:cubicBezTo>
                  <a:cubicBezTo>
                    <a:pt x="1555750" y="1186180"/>
                    <a:pt x="1531620" y="1192530"/>
                    <a:pt x="1507490" y="1192530"/>
                  </a:cubicBezTo>
                  <a:cubicBezTo>
                    <a:pt x="1482090" y="1192530"/>
                    <a:pt x="1455420" y="1192530"/>
                    <a:pt x="1430020" y="1193800"/>
                  </a:cubicBezTo>
                  <a:cubicBezTo>
                    <a:pt x="1397000" y="1193800"/>
                    <a:pt x="1363980" y="1198880"/>
                    <a:pt x="1332230" y="1193800"/>
                  </a:cubicBezTo>
                  <a:cubicBezTo>
                    <a:pt x="1310640" y="1191260"/>
                    <a:pt x="1289050" y="1200150"/>
                    <a:pt x="1270000" y="1195070"/>
                  </a:cubicBezTo>
                  <a:cubicBezTo>
                    <a:pt x="1236980" y="1188720"/>
                    <a:pt x="1206500" y="1202690"/>
                    <a:pt x="1174750" y="1197610"/>
                  </a:cubicBezTo>
                  <a:cubicBezTo>
                    <a:pt x="1155700" y="1195070"/>
                    <a:pt x="1131570" y="1191260"/>
                    <a:pt x="1116330" y="1198880"/>
                  </a:cubicBezTo>
                  <a:cubicBezTo>
                    <a:pt x="1106170" y="1203960"/>
                    <a:pt x="1102360" y="1198880"/>
                    <a:pt x="1094740" y="1198880"/>
                  </a:cubicBezTo>
                  <a:cubicBezTo>
                    <a:pt x="1092200" y="1198880"/>
                    <a:pt x="1090930" y="1200150"/>
                    <a:pt x="1088390" y="1201420"/>
                  </a:cubicBezTo>
                  <a:cubicBezTo>
                    <a:pt x="1080770" y="1202690"/>
                    <a:pt x="1078230" y="1206500"/>
                    <a:pt x="1075690" y="1206500"/>
                  </a:cubicBezTo>
                  <a:cubicBezTo>
                    <a:pt x="1046480" y="1206500"/>
                    <a:pt x="1018540" y="1203960"/>
                    <a:pt x="989330" y="1203960"/>
                  </a:cubicBezTo>
                  <a:cubicBezTo>
                    <a:pt x="976630" y="1203960"/>
                    <a:pt x="963930" y="1209040"/>
                    <a:pt x="951230" y="1211580"/>
                  </a:cubicBezTo>
                  <a:cubicBezTo>
                    <a:pt x="927100" y="1215390"/>
                    <a:pt x="901700" y="1219200"/>
                    <a:pt x="876300" y="1221740"/>
                  </a:cubicBezTo>
                  <a:cubicBezTo>
                    <a:pt x="873760" y="1223010"/>
                    <a:pt x="869950" y="1219200"/>
                    <a:pt x="864870" y="1216660"/>
                  </a:cubicBezTo>
                  <a:close/>
                </a:path>
              </a:pathLst>
            </a:custGeom>
            <a:blipFill>
              <a:blip r:embed="rId5"/>
              <a:stretch>
                <a:fillRect l="-618" t="0" r="-618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1769659" y="7573184"/>
            <a:ext cx="643211" cy="698403"/>
          </a:xfrm>
          <a:custGeom>
            <a:avLst/>
            <a:gdLst/>
            <a:ahLst/>
            <a:cxnLst/>
            <a:rect r="r" b="b" t="t" l="l"/>
            <a:pathLst>
              <a:path h="698403" w="643211">
                <a:moveTo>
                  <a:pt x="0" y="0"/>
                </a:moveTo>
                <a:lnTo>
                  <a:pt x="643211" y="0"/>
                </a:lnTo>
                <a:lnTo>
                  <a:pt x="643211" y="698402"/>
                </a:lnTo>
                <a:lnTo>
                  <a:pt x="0" y="6984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560607" y="8559897"/>
            <a:ext cx="643211" cy="698403"/>
          </a:xfrm>
          <a:custGeom>
            <a:avLst/>
            <a:gdLst/>
            <a:ahLst/>
            <a:cxnLst/>
            <a:rect r="r" b="b" t="t" l="l"/>
            <a:pathLst>
              <a:path h="698403" w="643211">
                <a:moveTo>
                  <a:pt x="0" y="0"/>
                </a:moveTo>
                <a:lnTo>
                  <a:pt x="643212" y="0"/>
                </a:lnTo>
                <a:lnTo>
                  <a:pt x="643212" y="698403"/>
                </a:lnTo>
                <a:lnTo>
                  <a:pt x="0" y="6984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762888" y="679499"/>
            <a:ext cx="643211" cy="698403"/>
          </a:xfrm>
          <a:custGeom>
            <a:avLst/>
            <a:gdLst/>
            <a:ahLst/>
            <a:cxnLst/>
            <a:rect r="r" b="b" t="t" l="l"/>
            <a:pathLst>
              <a:path h="698403" w="643211">
                <a:moveTo>
                  <a:pt x="0" y="0"/>
                </a:moveTo>
                <a:lnTo>
                  <a:pt x="643211" y="0"/>
                </a:lnTo>
                <a:lnTo>
                  <a:pt x="643211" y="698402"/>
                </a:lnTo>
                <a:lnTo>
                  <a:pt x="0" y="6984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787743" y="5110139"/>
            <a:ext cx="9447911" cy="657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9"/>
              </a:lnSpc>
              <a:spcBef>
                <a:spcPct val="0"/>
              </a:spcBef>
            </a:pPr>
            <a:r>
              <a:rPr lang="en-US" sz="3299" i="true">
                <a:solidFill>
                  <a:srgbClr val="29741D"/>
                </a:solidFill>
                <a:latin typeface="Adigiana Toybox Italics"/>
                <a:ea typeface="Adigiana Toybox Italics"/>
                <a:cs typeface="Adigiana Toybox Italics"/>
                <a:sym typeface="Adigiana Toybox Italics"/>
              </a:rPr>
              <a:t>Beni dinlediğin için teşekkür ederim...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3659327" y="1377901"/>
            <a:ext cx="993481" cy="708081"/>
          </a:xfrm>
          <a:custGeom>
            <a:avLst/>
            <a:gdLst/>
            <a:ahLst/>
            <a:cxnLst/>
            <a:rect r="r" b="b" t="t" l="l"/>
            <a:pathLst>
              <a:path h="708081" w="993481">
                <a:moveTo>
                  <a:pt x="0" y="0"/>
                </a:moveTo>
                <a:lnTo>
                  <a:pt x="993481" y="0"/>
                </a:lnTo>
                <a:lnTo>
                  <a:pt x="993481" y="708082"/>
                </a:lnTo>
                <a:lnTo>
                  <a:pt x="0" y="7080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265819" y="1282832"/>
            <a:ext cx="993481" cy="708081"/>
          </a:xfrm>
          <a:custGeom>
            <a:avLst/>
            <a:gdLst/>
            <a:ahLst/>
            <a:cxnLst/>
            <a:rect r="r" b="b" t="t" l="l"/>
            <a:pathLst>
              <a:path h="708081" w="993481">
                <a:moveTo>
                  <a:pt x="0" y="0"/>
                </a:moveTo>
                <a:lnTo>
                  <a:pt x="993481" y="0"/>
                </a:lnTo>
                <a:lnTo>
                  <a:pt x="993481" y="708082"/>
                </a:lnTo>
                <a:lnTo>
                  <a:pt x="0" y="7080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2638171" y="3541302"/>
            <a:ext cx="1021155" cy="727805"/>
          </a:xfrm>
          <a:custGeom>
            <a:avLst/>
            <a:gdLst/>
            <a:ahLst/>
            <a:cxnLst/>
            <a:rect r="r" b="b" t="t" l="l"/>
            <a:pathLst>
              <a:path h="727805" w="1021155">
                <a:moveTo>
                  <a:pt x="0" y="0"/>
                </a:moveTo>
                <a:lnTo>
                  <a:pt x="1021156" y="0"/>
                </a:lnTo>
                <a:lnTo>
                  <a:pt x="1021156" y="727806"/>
                </a:lnTo>
                <a:lnTo>
                  <a:pt x="0" y="7278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634285" y="2860630"/>
            <a:ext cx="7754827" cy="1946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69"/>
              </a:lnSpc>
            </a:pPr>
            <a:r>
              <a:rPr lang="en-US" sz="30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Bu dünyanın umudu sensin!</a:t>
            </a:r>
          </a:p>
          <a:p>
            <a:pPr algn="ctr">
              <a:lnSpc>
                <a:spcPts val="5269"/>
              </a:lnSpc>
            </a:pPr>
            <a:r>
              <a:rPr lang="en-US" sz="30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Geleceğimiz aydınlanacak</a:t>
            </a:r>
          </a:p>
          <a:p>
            <a:pPr algn="ctr">
              <a:lnSpc>
                <a:spcPts val="5269"/>
              </a:lnSpc>
            </a:pPr>
            <a:r>
              <a:rPr lang="en-US" sz="30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senin iyiliklerinle!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71945">
            <a:off x="306967" y="355975"/>
            <a:ext cx="1880789" cy="1631157"/>
          </a:xfrm>
          <a:custGeom>
            <a:avLst/>
            <a:gdLst/>
            <a:ahLst/>
            <a:cxnLst/>
            <a:rect r="r" b="b" t="t" l="l"/>
            <a:pathLst>
              <a:path h="1631157" w="1880789">
                <a:moveTo>
                  <a:pt x="0" y="0"/>
                </a:moveTo>
                <a:lnTo>
                  <a:pt x="1880789" y="0"/>
                </a:lnTo>
                <a:lnTo>
                  <a:pt x="1880789" y="1631157"/>
                </a:lnTo>
                <a:lnTo>
                  <a:pt x="0" y="16311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06889" y="1489280"/>
            <a:ext cx="8997970" cy="7623734"/>
          </a:xfrm>
          <a:custGeom>
            <a:avLst/>
            <a:gdLst/>
            <a:ahLst/>
            <a:cxnLst/>
            <a:rect r="r" b="b" t="t" l="l"/>
            <a:pathLst>
              <a:path h="7623734" w="8997970">
                <a:moveTo>
                  <a:pt x="0" y="0"/>
                </a:moveTo>
                <a:lnTo>
                  <a:pt x="8997970" y="0"/>
                </a:lnTo>
                <a:lnTo>
                  <a:pt x="8997970" y="7623734"/>
                </a:lnTo>
                <a:lnTo>
                  <a:pt x="0" y="76237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504859" y="9478337"/>
            <a:ext cx="1826795" cy="381966"/>
          </a:xfrm>
          <a:custGeom>
            <a:avLst/>
            <a:gdLst/>
            <a:ahLst/>
            <a:cxnLst/>
            <a:rect r="r" b="b" t="t" l="l"/>
            <a:pathLst>
              <a:path h="381966" w="1826795">
                <a:moveTo>
                  <a:pt x="0" y="0"/>
                </a:moveTo>
                <a:lnTo>
                  <a:pt x="1826795" y="0"/>
                </a:lnTo>
                <a:lnTo>
                  <a:pt x="1826795" y="381966"/>
                </a:lnTo>
                <a:lnTo>
                  <a:pt x="0" y="3819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15808" y="3676132"/>
            <a:ext cx="8689051" cy="3157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3200">
                <a:solidFill>
                  <a:srgbClr val="29741D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Daha 17'li yaşlardaydı Erkam, </a:t>
            </a:r>
          </a:p>
          <a:p>
            <a:pPr algn="ctr">
              <a:lnSpc>
                <a:spcPts val="6720"/>
              </a:lnSpc>
            </a:pPr>
            <a:r>
              <a:rPr lang="en-US" sz="3200">
                <a:solidFill>
                  <a:srgbClr val="29741D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evinin kapılarını</a:t>
            </a:r>
          </a:p>
          <a:p>
            <a:pPr algn="ctr">
              <a:lnSpc>
                <a:spcPts val="6720"/>
              </a:lnSpc>
            </a:pPr>
            <a:r>
              <a:rPr lang="en-US" sz="3200">
                <a:solidFill>
                  <a:srgbClr val="29741D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Hz. Peygamber’e ve arkadaşlarına açtığında.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</a:p>
        </p:txBody>
      </p:sp>
      <p:grpSp>
        <p:nvGrpSpPr>
          <p:cNvPr name="Group 7" id="7"/>
          <p:cNvGrpSpPr/>
          <p:nvPr/>
        </p:nvGrpSpPr>
        <p:grpSpPr>
          <a:xfrm rot="0">
            <a:off x="10363546" y="2529596"/>
            <a:ext cx="7411651" cy="6485195"/>
            <a:chOff x="0" y="0"/>
            <a:chExt cx="812800" cy="7112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-33680" y="-8369"/>
              <a:ext cx="854946" cy="719569"/>
            </a:xfrm>
            <a:custGeom>
              <a:avLst/>
              <a:gdLst/>
              <a:ahLst/>
              <a:cxnLst/>
              <a:rect r="r" b="b" t="t" l="l"/>
              <a:pathLst>
                <a:path h="719569" w="854946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blipFill>
              <a:blip r:embed="rId9"/>
              <a:stretch>
                <a:fillRect l="-27403" t="0" r="-27403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11331654" y="7894227"/>
            <a:ext cx="861376" cy="935843"/>
          </a:xfrm>
          <a:custGeom>
            <a:avLst/>
            <a:gdLst/>
            <a:ahLst/>
            <a:cxnLst/>
            <a:rect r="r" b="b" t="t" l="l"/>
            <a:pathLst>
              <a:path h="935843" w="861376">
                <a:moveTo>
                  <a:pt x="0" y="0"/>
                </a:moveTo>
                <a:lnTo>
                  <a:pt x="861376" y="0"/>
                </a:lnTo>
                <a:lnTo>
                  <a:pt x="861376" y="935843"/>
                </a:lnTo>
                <a:lnTo>
                  <a:pt x="0" y="93584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756123" y="7955416"/>
            <a:ext cx="748737" cy="813466"/>
          </a:xfrm>
          <a:custGeom>
            <a:avLst/>
            <a:gdLst/>
            <a:ahLst/>
            <a:cxnLst/>
            <a:rect r="r" b="b" t="t" l="l"/>
            <a:pathLst>
              <a:path h="813466" w="748737">
                <a:moveTo>
                  <a:pt x="0" y="0"/>
                </a:moveTo>
                <a:lnTo>
                  <a:pt x="748736" y="0"/>
                </a:lnTo>
                <a:lnTo>
                  <a:pt x="748736" y="813466"/>
                </a:lnTo>
                <a:lnTo>
                  <a:pt x="0" y="81346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904169" y="8498853"/>
            <a:ext cx="833745" cy="905824"/>
          </a:xfrm>
          <a:custGeom>
            <a:avLst/>
            <a:gdLst/>
            <a:ahLst/>
            <a:cxnLst/>
            <a:rect r="r" b="b" t="t" l="l"/>
            <a:pathLst>
              <a:path h="905824" w="833745">
                <a:moveTo>
                  <a:pt x="0" y="0"/>
                </a:moveTo>
                <a:lnTo>
                  <a:pt x="833746" y="0"/>
                </a:lnTo>
                <a:lnTo>
                  <a:pt x="833746" y="905824"/>
                </a:lnTo>
                <a:lnTo>
                  <a:pt x="0" y="90582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4972908">
            <a:off x="801237" y="402313"/>
            <a:ext cx="1880789" cy="1631157"/>
          </a:xfrm>
          <a:custGeom>
            <a:avLst/>
            <a:gdLst/>
            <a:ahLst/>
            <a:cxnLst/>
            <a:rect r="r" b="b" t="t" l="l"/>
            <a:pathLst>
              <a:path h="1631157" w="1880789">
                <a:moveTo>
                  <a:pt x="0" y="0"/>
                </a:moveTo>
                <a:lnTo>
                  <a:pt x="1880789" y="0"/>
                </a:lnTo>
                <a:lnTo>
                  <a:pt x="1880789" y="1631157"/>
                </a:lnTo>
                <a:lnTo>
                  <a:pt x="0" y="16311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313217">
            <a:off x="2855859" y="2170514"/>
            <a:ext cx="12451868" cy="4709070"/>
          </a:xfrm>
          <a:custGeom>
            <a:avLst/>
            <a:gdLst/>
            <a:ahLst/>
            <a:cxnLst/>
            <a:rect r="r" b="b" t="t" l="l"/>
            <a:pathLst>
              <a:path h="4709070" w="12451868">
                <a:moveTo>
                  <a:pt x="0" y="0"/>
                </a:moveTo>
                <a:lnTo>
                  <a:pt x="12451868" y="0"/>
                </a:lnTo>
                <a:lnTo>
                  <a:pt x="12451868" y="4709070"/>
                </a:lnTo>
                <a:lnTo>
                  <a:pt x="0" y="47090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986456" y="622731"/>
            <a:ext cx="2027785" cy="1982160"/>
          </a:xfrm>
          <a:custGeom>
            <a:avLst/>
            <a:gdLst/>
            <a:ahLst/>
            <a:cxnLst/>
            <a:rect r="r" b="b" t="t" l="l"/>
            <a:pathLst>
              <a:path h="1982160" w="2027785">
                <a:moveTo>
                  <a:pt x="0" y="0"/>
                </a:moveTo>
                <a:lnTo>
                  <a:pt x="2027785" y="0"/>
                </a:lnTo>
                <a:lnTo>
                  <a:pt x="2027785" y="1982160"/>
                </a:lnTo>
                <a:lnTo>
                  <a:pt x="0" y="19821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40608" y="8277720"/>
            <a:ext cx="1669897" cy="1700362"/>
          </a:xfrm>
          <a:custGeom>
            <a:avLst/>
            <a:gdLst/>
            <a:ahLst/>
            <a:cxnLst/>
            <a:rect r="r" b="b" t="t" l="l"/>
            <a:pathLst>
              <a:path h="1700362" w="1669897">
                <a:moveTo>
                  <a:pt x="0" y="0"/>
                </a:moveTo>
                <a:lnTo>
                  <a:pt x="1669897" y="0"/>
                </a:lnTo>
                <a:lnTo>
                  <a:pt x="1669897" y="1700361"/>
                </a:lnTo>
                <a:lnTo>
                  <a:pt x="0" y="170036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799475" y="2328473"/>
            <a:ext cx="8689051" cy="3770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</a:p>
          <a:p>
            <a:pPr algn="ctr">
              <a:lnSpc>
                <a:spcPts val="6930"/>
              </a:lnSpc>
            </a:pPr>
            <a:r>
              <a:rPr lang="en-US" sz="3300">
                <a:solidFill>
                  <a:srgbClr val="29741D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Bilâl ve Üsâme isimli sahabileri </a:t>
            </a:r>
          </a:p>
          <a:p>
            <a:pPr algn="ctr">
              <a:lnSpc>
                <a:spcPts val="6930"/>
              </a:lnSpc>
            </a:pPr>
            <a:r>
              <a:rPr lang="en-US" sz="3300">
                <a:solidFill>
                  <a:srgbClr val="29741D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tanıyor musun?</a:t>
            </a:r>
          </a:p>
          <a:p>
            <a:pPr algn="ctr">
              <a:lnSpc>
                <a:spcPts val="6930"/>
              </a:lnSpc>
            </a:pPr>
            <a:r>
              <a:rPr lang="en-US" sz="3300">
                <a:solidFill>
                  <a:srgbClr val="29741D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Resûlullah’ın yanından ayrılmamıştı onlar, </a:t>
            </a:r>
          </a:p>
          <a:p>
            <a:pPr algn="ctr">
              <a:lnSpc>
                <a:spcPts val="6930"/>
              </a:lnSpc>
            </a:pPr>
            <a:r>
              <a:rPr lang="en-US" sz="3300">
                <a:solidFill>
                  <a:srgbClr val="29741D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Veda Haccı esnasında.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832506" y="8840035"/>
            <a:ext cx="1421040" cy="1446965"/>
          </a:xfrm>
          <a:custGeom>
            <a:avLst/>
            <a:gdLst/>
            <a:ahLst/>
            <a:cxnLst/>
            <a:rect r="r" b="b" t="t" l="l"/>
            <a:pathLst>
              <a:path h="1446965" w="1421040">
                <a:moveTo>
                  <a:pt x="0" y="0"/>
                </a:moveTo>
                <a:lnTo>
                  <a:pt x="1421040" y="0"/>
                </a:lnTo>
                <a:lnTo>
                  <a:pt x="1421040" y="1446965"/>
                </a:lnTo>
                <a:lnTo>
                  <a:pt x="0" y="14469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464319" y="8301112"/>
            <a:ext cx="549922" cy="538924"/>
          </a:xfrm>
          <a:custGeom>
            <a:avLst/>
            <a:gdLst/>
            <a:ahLst/>
            <a:cxnLst/>
            <a:rect r="r" b="b" t="t" l="l"/>
            <a:pathLst>
              <a:path h="538924" w="549922">
                <a:moveTo>
                  <a:pt x="0" y="0"/>
                </a:moveTo>
                <a:lnTo>
                  <a:pt x="549922" y="0"/>
                </a:lnTo>
                <a:lnTo>
                  <a:pt x="549922" y="538923"/>
                </a:lnTo>
                <a:lnTo>
                  <a:pt x="0" y="5389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914397" y="8719376"/>
            <a:ext cx="549922" cy="538924"/>
          </a:xfrm>
          <a:custGeom>
            <a:avLst/>
            <a:gdLst/>
            <a:ahLst/>
            <a:cxnLst/>
            <a:rect r="r" b="b" t="t" l="l"/>
            <a:pathLst>
              <a:path h="538924" w="549922">
                <a:moveTo>
                  <a:pt x="0" y="0"/>
                </a:moveTo>
                <a:lnTo>
                  <a:pt x="549922" y="0"/>
                </a:lnTo>
                <a:lnTo>
                  <a:pt x="549922" y="538924"/>
                </a:lnTo>
                <a:lnTo>
                  <a:pt x="0" y="5389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725388" y="8008258"/>
            <a:ext cx="549922" cy="538924"/>
          </a:xfrm>
          <a:custGeom>
            <a:avLst/>
            <a:gdLst/>
            <a:ahLst/>
            <a:cxnLst/>
            <a:rect r="r" b="b" t="t" l="l"/>
            <a:pathLst>
              <a:path h="538924" w="549922">
                <a:moveTo>
                  <a:pt x="0" y="0"/>
                </a:moveTo>
                <a:lnTo>
                  <a:pt x="549922" y="0"/>
                </a:lnTo>
                <a:lnTo>
                  <a:pt x="549922" y="538923"/>
                </a:lnTo>
                <a:lnTo>
                  <a:pt x="0" y="5389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96497">
            <a:off x="15417501" y="9643818"/>
            <a:ext cx="1721046" cy="359855"/>
          </a:xfrm>
          <a:custGeom>
            <a:avLst/>
            <a:gdLst/>
            <a:ahLst/>
            <a:cxnLst/>
            <a:rect r="r" b="b" t="t" l="l"/>
            <a:pathLst>
              <a:path h="359855" w="1721046">
                <a:moveTo>
                  <a:pt x="0" y="0"/>
                </a:moveTo>
                <a:lnTo>
                  <a:pt x="1721045" y="0"/>
                </a:lnTo>
                <a:lnTo>
                  <a:pt x="1721045" y="359855"/>
                </a:lnTo>
                <a:lnTo>
                  <a:pt x="0" y="3598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81080" y="4494199"/>
            <a:ext cx="11563181" cy="4225817"/>
          </a:xfrm>
          <a:custGeom>
            <a:avLst/>
            <a:gdLst/>
            <a:ahLst/>
            <a:cxnLst/>
            <a:rect r="r" b="b" t="t" l="l"/>
            <a:pathLst>
              <a:path h="4225817" w="11563181">
                <a:moveTo>
                  <a:pt x="0" y="0"/>
                </a:moveTo>
                <a:lnTo>
                  <a:pt x="11563181" y="0"/>
                </a:lnTo>
                <a:lnTo>
                  <a:pt x="11563181" y="4225817"/>
                </a:lnTo>
                <a:lnTo>
                  <a:pt x="0" y="42258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688921" y="4876800"/>
            <a:ext cx="10947499" cy="31889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09"/>
              </a:lnSpc>
            </a:pPr>
            <a:r>
              <a:rPr lang="en-US" sz="30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Sadece erkekler değildi Peygamberimiz’in izinden yürüyenler!</a:t>
            </a:r>
          </a:p>
          <a:p>
            <a:pPr algn="ctr">
              <a:lnSpc>
                <a:spcPts val="6509"/>
              </a:lnSpc>
            </a:pPr>
            <a:r>
              <a:rPr lang="en-US" sz="30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Âişe, Esma, Zeynep, Ümmü Gülsüm, Rukıyye, </a:t>
            </a:r>
          </a:p>
          <a:p>
            <a:pPr algn="ctr">
              <a:lnSpc>
                <a:spcPts val="6509"/>
              </a:lnSpc>
            </a:pPr>
            <a:r>
              <a:rPr lang="en-US" sz="30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Fatıma ve diğer gençler...</a:t>
            </a:r>
          </a:p>
          <a:p>
            <a:pPr algn="ctr">
              <a:lnSpc>
                <a:spcPts val="6509"/>
              </a:lnSpc>
            </a:pPr>
            <a:r>
              <a:rPr lang="en-US" sz="30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Günümüz gençlerine ne güzel örnektiler!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1696468" y="825069"/>
            <a:ext cx="6149391" cy="6149391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7"/>
              <a:stretch>
                <a:fillRect l="-16666" t="0" r="-16666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3236223" y="7636971"/>
            <a:ext cx="1182042" cy="1083046"/>
          </a:xfrm>
          <a:custGeom>
            <a:avLst/>
            <a:gdLst/>
            <a:ahLst/>
            <a:cxnLst/>
            <a:rect r="r" b="b" t="t" l="l"/>
            <a:pathLst>
              <a:path h="1083046" w="1182042">
                <a:moveTo>
                  <a:pt x="0" y="0"/>
                </a:moveTo>
                <a:lnTo>
                  <a:pt x="1182042" y="0"/>
                </a:lnTo>
                <a:lnTo>
                  <a:pt x="1182042" y="1083045"/>
                </a:lnTo>
                <a:lnTo>
                  <a:pt x="0" y="108304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88921" y="498824"/>
            <a:ext cx="1711870" cy="1753312"/>
          </a:xfrm>
          <a:custGeom>
            <a:avLst/>
            <a:gdLst/>
            <a:ahLst/>
            <a:cxnLst/>
            <a:rect r="r" b="b" t="t" l="l"/>
            <a:pathLst>
              <a:path h="1753312" w="1711870">
                <a:moveTo>
                  <a:pt x="0" y="0"/>
                </a:moveTo>
                <a:lnTo>
                  <a:pt x="1711870" y="0"/>
                </a:lnTo>
                <a:lnTo>
                  <a:pt x="1711870" y="1753312"/>
                </a:lnTo>
                <a:lnTo>
                  <a:pt x="0" y="17533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800136" y="8720016"/>
            <a:ext cx="955775" cy="875729"/>
          </a:xfrm>
          <a:custGeom>
            <a:avLst/>
            <a:gdLst/>
            <a:ahLst/>
            <a:cxnLst/>
            <a:rect r="r" b="b" t="t" l="l"/>
            <a:pathLst>
              <a:path h="875729" w="955775">
                <a:moveTo>
                  <a:pt x="0" y="0"/>
                </a:moveTo>
                <a:lnTo>
                  <a:pt x="955775" y="0"/>
                </a:lnTo>
                <a:lnTo>
                  <a:pt x="955775" y="875730"/>
                </a:lnTo>
                <a:lnTo>
                  <a:pt x="0" y="8757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897423" y="933191"/>
            <a:ext cx="1718983" cy="1153281"/>
          </a:xfrm>
          <a:custGeom>
            <a:avLst/>
            <a:gdLst/>
            <a:ahLst/>
            <a:cxnLst/>
            <a:rect r="r" b="b" t="t" l="l"/>
            <a:pathLst>
              <a:path h="1153281" w="1718983">
                <a:moveTo>
                  <a:pt x="0" y="0"/>
                </a:moveTo>
                <a:lnTo>
                  <a:pt x="1718983" y="0"/>
                </a:lnTo>
                <a:lnTo>
                  <a:pt x="1718983" y="1153281"/>
                </a:lnTo>
                <a:lnTo>
                  <a:pt x="0" y="11532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577219" y="2086472"/>
            <a:ext cx="1718983" cy="1153281"/>
          </a:xfrm>
          <a:custGeom>
            <a:avLst/>
            <a:gdLst/>
            <a:ahLst/>
            <a:cxnLst/>
            <a:rect r="r" b="b" t="t" l="l"/>
            <a:pathLst>
              <a:path h="1153281" w="1718983">
                <a:moveTo>
                  <a:pt x="0" y="0"/>
                </a:moveTo>
                <a:lnTo>
                  <a:pt x="1718983" y="0"/>
                </a:lnTo>
                <a:lnTo>
                  <a:pt x="1718983" y="1153281"/>
                </a:lnTo>
                <a:lnTo>
                  <a:pt x="0" y="115328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01058" y="9905034"/>
            <a:ext cx="1826795" cy="381966"/>
          </a:xfrm>
          <a:custGeom>
            <a:avLst/>
            <a:gdLst/>
            <a:ahLst/>
            <a:cxnLst/>
            <a:rect r="r" b="b" t="t" l="l"/>
            <a:pathLst>
              <a:path h="381966" w="1826795">
                <a:moveTo>
                  <a:pt x="0" y="0"/>
                </a:moveTo>
                <a:lnTo>
                  <a:pt x="1826795" y="0"/>
                </a:lnTo>
                <a:lnTo>
                  <a:pt x="1826795" y="381966"/>
                </a:lnTo>
                <a:lnTo>
                  <a:pt x="0" y="3819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14456" y="793016"/>
            <a:ext cx="11283004" cy="4123425"/>
          </a:xfrm>
          <a:custGeom>
            <a:avLst/>
            <a:gdLst/>
            <a:ahLst/>
            <a:cxnLst/>
            <a:rect r="r" b="b" t="t" l="l"/>
            <a:pathLst>
              <a:path h="4123425" w="11283004">
                <a:moveTo>
                  <a:pt x="0" y="0"/>
                </a:moveTo>
                <a:lnTo>
                  <a:pt x="11283003" y="0"/>
                </a:lnTo>
                <a:lnTo>
                  <a:pt x="11283003" y="4123425"/>
                </a:lnTo>
                <a:lnTo>
                  <a:pt x="0" y="41234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1186924" y="4452938"/>
            <a:ext cx="6234238" cy="5454959"/>
            <a:chOff x="0" y="0"/>
            <a:chExt cx="812800" cy="7112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33680" y="-8369"/>
              <a:ext cx="854946" cy="719569"/>
            </a:xfrm>
            <a:custGeom>
              <a:avLst/>
              <a:gdLst/>
              <a:ahLst/>
              <a:cxnLst/>
              <a:rect r="r" b="b" t="t" l="l"/>
              <a:pathLst>
                <a:path h="719569" w="854946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blipFill>
              <a:blip r:embed="rId7"/>
              <a:stretch>
                <a:fillRect l="0" t="-7142" r="0" b="-7142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6424963" y="6575416"/>
            <a:ext cx="1834614" cy="1621131"/>
          </a:xfrm>
          <a:custGeom>
            <a:avLst/>
            <a:gdLst/>
            <a:ahLst/>
            <a:cxnLst/>
            <a:rect r="r" b="b" t="t" l="l"/>
            <a:pathLst>
              <a:path h="1621131" w="1834614">
                <a:moveTo>
                  <a:pt x="0" y="0"/>
                </a:moveTo>
                <a:lnTo>
                  <a:pt x="1834614" y="0"/>
                </a:lnTo>
                <a:lnTo>
                  <a:pt x="1834614" y="1621132"/>
                </a:lnTo>
                <a:lnTo>
                  <a:pt x="0" y="16211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50087" y="647007"/>
            <a:ext cx="4071075" cy="3562191"/>
          </a:xfrm>
          <a:custGeom>
            <a:avLst/>
            <a:gdLst/>
            <a:ahLst/>
            <a:cxnLst/>
            <a:rect r="r" b="b" t="t" l="l"/>
            <a:pathLst>
              <a:path h="3562191" w="4071075">
                <a:moveTo>
                  <a:pt x="0" y="0"/>
                </a:moveTo>
                <a:lnTo>
                  <a:pt x="4071075" y="0"/>
                </a:lnTo>
                <a:lnTo>
                  <a:pt x="4071075" y="3562191"/>
                </a:lnTo>
                <a:lnTo>
                  <a:pt x="0" y="35621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860163" y="1377855"/>
            <a:ext cx="9617125" cy="3265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29"/>
              </a:lnSpc>
            </a:pPr>
            <a:r>
              <a:rPr lang="en-US" sz="32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Peygamberimiz</a:t>
            </a:r>
            <a:r>
              <a:rPr lang="en-US" sz="32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gençlere güvendi, sorumluluk verdi.</a:t>
            </a:r>
          </a:p>
          <a:p>
            <a:pPr algn="ctr">
              <a:lnSpc>
                <a:spcPts val="6929"/>
              </a:lnSpc>
            </a:pPr>
            <a:r>
              <a:rPr lang="en-US" sz="32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Onların fikirlerini çok önemsedi.</a:t>
            </a:r>
          </a:p>
          <a:p>
            <a:pPr algn="ctr">
              <a:lnSpc>
                <a:spcPts val="6929"/>
              </a:lnSpc>
            </a:pPr>
            <a:r>
              <a:rPr lang="en-US" sz="32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Onları sık sık takdir etti.</a:t>
            </a:r>
          </a:p>
          <a:p>
            <a:pPr algn="ctr">
              <a:lnSpc>
                <a:spcPts val="4619"/>
              </a:lnSpc>
              <a:spcBef>
                <a:spcPct val="0"/>
              </a:spcBef>
            </a:pP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860163" y="6463464"/>
            <a:ext cx="1834614" cy="1621131"/>
          </a:xfrm>
          <a:custGeom>
            <a:avLst/>
            <a:gdLst/>
            <a:ahLst/>
            <a:cxnLst/>
            <a:rect r="r" b="b" t="t" l="l"/>
            <a:pathLst>
              <a:path h="1621131" w="1834614">
                <a:moveTo>
                  <a:pt x="0" y="0"/>
                </a:moveTo>
                <a:lnTo>
                  <a:pt x="1834613" y="0"/>
                </a:lnTo>
                <a:lnTo>
                  <a:pt x="1834613" y="1621132"/>
                </a:lnTo>
                <a:lnTo>
                  <a:pt x="0" y="16211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4972908">
            <a:off x="16525210" y="-133404"/>
            <a:ext cx="1880789" cy="1631157"/>
          </a:xfrm>
          <a:custGeom>
            <a:avLst/>
            <a:gdLst/>
            <a:ahLst/>
            <a:cxnLst/>
            <a:rect r="r" b="b" t="t" l="l"/>
            <a:pathLst>
              <a:path h="1631157" w="1880789">
                <a:moveTo>
                  <a:pt x="0" y="0"/>
                </a:moveTo>
                <a:lnTo>
                  <a:pt x="1880789" y="0"/>
                </a:lnTo>
                <a:lnTo>
                  <a:pt x="1880789" y="1631157"/>
                </a:lnTo>
                <a:lnTo>
                  <a:pt x="0" y="16311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12908">
            <a:off x="559137" y="557442"/>
            <a:ext cx="11642868" cy="4403121"/>
          </a:xfrm>
          <a:custGeom>
            <a:avLst/>
            <a:gdLst/>
            <a:ahLst/>
            <a:cxnLst/>
            <a:rect r="r" b="b" t="t" l="l"/>
            <a:pathLst>
              <a:path h="4403121" w="11642868">
                <a:moveTo>
                  <a:pt x="0" y="0"/>
                </a:moveTo>
                <a:lnTo>
                  <a:pt x="11642868" y="0"/>
                </a:lnTo>
                <a:lnTo>
                  <a:pt x="11642868" y="4403121"/>
                </a:lnTo>
                <a:lnTo>
                  <a:pt x="0" y="44031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147950">
            <a:off x="10814557" y="4798655"/>
            <a:ext cx="6760002" cy="4958562"/>
            <a:chOff x="0" y="0"/>
            <a:chExt cx="4198620" cy="307975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12700" y="-2540"/>
              <a:ext cx="4215130" cy="3083560"/>
            </a:xfrm>
            <a:custGeom>
              <a:avLst/>
              <a:gdLst/>
              <a:ahLst/>
              <a:cxnLst/>
              <a:rect r="r" b="b" t="t" l="l"/>
              <a:pathLst>
                <a:path h="3083560" w="4215130">
                  <a:moveTo>
                    <a:pt x="4196080" y="1511300"/>
                  </a:moveTo>
                  <a:cubicBezTo>
                    <a:pt x="4199890" y="1508760"/>
                    <a:pt x="4203700" y="1507490"/>
                    <a:pt x="4206240" y="1503680"/>
                  </a:cubicBezTo>
                  <a:cubicBezTo>
                    <a:pt x="4208780" y="1501140"/>
                    <a:pt x="4213860" y="1497330"/>
                    <a:pt x="4213860" y="1493520"/>
                  </a:cubicBezTo>
                  <a:cubicBezTo>
                    <a:pt x="4213860" y="1490980"/>
                    <a:pt x="4208780" y="1487170"/>
                    <a:pt x="4206240" y="1484630"/>
                  </a:cubicBezTo>
                  <a:lnTo>
                    <a:pt x="4194810" y="1473200"/>
                  </a:lnTo>
                  <a:cubicBezTo>
                    <a:pt x="4197350" y="1470660"/>
                    <a:pt x="4202430" y="1469390"/>
                    <a:pt x="4202430" y="1465580"/>
                  </a:cubicBezTo>
                  <a:cubicBezTo>
                    <a:pt x="4204970" y="1455420"/>
                    <a:pt x="4208780" y="1445260"/>
                    <a:pt x="4208780" y="1435100"/>
                  </a:cubicBezTo>
                  <a:cubicBezTo>
                    <a:pt x="4208780" y="1430020"/>
                    <a:pt x="4199890" y="1426210"/>
                    <a:pt x="4194810" y="1419860"/>
                  </a:cubicBezTo>
                  <a:cubicBezTo>
                    <a:pt x="4199890" y="1419860"/>
                    <a:pt x="4202430" y="1419860"/>
                    <a:pt x="4206240" y="1418590"/>
                  </a:cubicBezTo>
                  <a:lnTo>
                    <a:pt x="4206240" y="1414780"/>
                  </a:lnTo>
                  <a:lnTo>
                    <a:pt x="4194810" y="1414780"/>
                  </a:lnTo>
                  <a:cubicBezTo>
                    <a:pt x="4187190" y="1409700"/>
                    <a:pt x="4179570" y="1399540"/>
                    <a:pt x="4177030" y="1400810"/>
                  </a:cubicBezTo>
                  <a:cubicBezTo>
                    <a:pt x="4163060" y="1408430"/>
                    <a:pt x="4163060" y="1398270"/>
                    <a:pt x="4160520" y="1390650"/>
                  </a:cubicBezTo>
                  <a:cubicBezTo>
                    <a:pt x="4155440" y="1391920"/>
                    <a:pt x="4150360" y="1393190"/>
                    <a:pt x="4146550" y="1391920"/>
                  </a:cubicBezTo>
                  <a:cubicBezTo>
                    <a:pt x="4137660" y="1390650"/>
                    <a:pt x="4128770" y="1386840"/>
                    <a:pt x="4119880" y="1386840"/>
                  </a:cubicBezTo>
                  <a:cubicBezTo>
                    <a:pt x="4108450" y="1385570"/>
                    <a:pt x="4095750" y="1385570"/>
                    <a:pt x="4083050" y="1384300"/>
                  </a:cubicBezTo>
                  <a:cubicBezTo>
                    <a:pt x="4064000" y="1381760"/>
                    <a:pt x="4044950" y="1379220"/>
                    <a:pt x="4025900" y="1376680"/>
                  </a:cubicBezTo>
                  <a:cubicBezTo>
                    <a:pt x="4024630" y="1376680"/>
                    <a:pt x="4022090" y="1379220"/>
                    <a:pt x="4020820" y="1379220"/>
                  </a:cubicBezTo>
                  <a:cubicBezTo>
                    <a:pt x="4010660" y="1377950"/>
                    <a:pt x="4000500" y="1376680"/>
                    <a:pt x="3991610" y="1374140"/>
                  </a:cubicBezTo>
                  <a:cubicBezTo>
                    <a:pt x="3989070" y="1372870"/>
                    <a:pt x="3987800" y="1366520"/>
                    <a:pt x="3987800" y="1363980"/>
                  </a:cubicBezTo>
                  <a:cubicBezTo>
                    <a:pt x="4001770" y="1353820"/>
                    <a:pt x="4015740" y="1343660"/>
                    <a:pt x="4024630" y="1337310"/>
                  </a:cubicBezTo>
                  <a:cubicBezTo>
                    <a:pt x="4034790" y="1336040"/>
                    <a:pt x="4041140" y="1334770"/>
                    <a:pt x="4050030" y="1334770"/>
                  </a:cubicBezTo>
                  <a:cubicBezTo>
                    <a:pt x="4042410" y="1324610"/>
                    <a:pt x="4037330" y="1319530"/>
                    <a:pt x="4030980" y="1311910"/>
                  </a:cubicBezTo>
                  <a:cubicBezTo>
                    <a:pt x="4027170" y="1313180"/>
                    <a:pt x="4023360" y="1314450"/>
                    <a:pt x="4017010" y="1316990"/>
                  </a:cubicBezTo>
                  <a:cubicBezTo>
                    <a:pt x="4017010" y="1310640"/>
                    <a:pt x="4017010" y="1304290"/>
                    <a:pt x="4018280" y="1304290"/>
                  </a:cubicBezTo>
                  <a:cubicBezTo>
                    <a:pt x="4023360" y="1303020"/>
                    <a:pt x="4030980" y="1301750"/>
                    <a:pt x="4034790" y="1304290"/>
                  </a:cubicBezTo>
                  <a:cubicBezTo>
                    <a:pt x="4039870" y="1308100"/>
                    <a:pt x="4042410" y="1314450"/>
                    <a:pt x="4047490" y="1322070"/>
                  </a:cubicBezTo>
                  <a:cubicBezTo>
                    <a:pt x="4050030" y="1322070"/>
                    <a:pt x="4055110" y="1323340"/>
                    <a:pt x="4060190" y="1323340"/>
                  </a:cubicBezTo>
                  <a:cubicBezTo>
                    <a:pt x="4058920" y="1306830"/>
                    <a:pt x="4058920" y="1306830"/>
                    <a:pt x="4044950" y="1282700"/>
                  </a:cubicBezTo>
                  <a:cubicBezTo>
                    <a:pt x="4062730" y="1282700"/>
                    <a:pt x="4067810" y="1277620"/>
                    <a:pt x="4064000" y="1259840"/>
                  </a:cubicBezTo>
                  <a:cubicBezTo>
                    <a:pt x="4075430" y="1258570"/>
                    <a:pt x="4088130" y="1257300"/>
                    <a:pt x="4099560" y="1257300"/>
                  </a:cubicBezTo>
                  <a:cubicBezTo>
                    <a:pt x="4098290" y="1254760"/>
                    <a:pt x="4095750" y="1249680"/>
                    <a:pt x="4094480" y="1245870"/>
                  </a:cubicBezTo>
                  <a:cubicBezTo>
                    <a:pt x="4099560" y="1247140"/>
                    <a:pt x="4103370" y="1248410"/>
                    <a:pt x="4105910" y="1249680"/>
                  </a:cubicBezTo>
                  <a:cubicBezTo>
                    <a:pt x="4107180" y="1243330"/>
                    <a:pt x="4107180" y="1236980"/>
                    <a:pt x="4108450" y="1231900"/>
                  </a:cubicBezTo>
                  <a:cubicBezTo>
                    <a:pt x="4109720" y="1225550"/>
                    <a:pt x="4110990" y="1217930"/>
                    <a:pt x="4112260" y="1211580"/>
                  </a:cubicBezTo>
                  <a:cubicBezTo>
                    <a:pt x="4112260" y="1209040"/>
                    <a:pt x="4110990" y="1205230"/>
                    <a:pt x="4112260" y="1201420"/>
                  </a:cubicBezTo>
                  <a:cubicBezTo>
                    <a:pt x="4116070" y="1191260"/>
                    <a:pt x="4117340" y="1176020"/>
                    <a:pt x="4113530" y="1168400"/>
                  </a:cubicBezTo>
                  <a:cubicBezTo>
                    <a:pt x="4116070" y="1165860"/>
                    <a:pt x="4117340" y="1162050"/>
                    <a:pt x="4117340" y="1159510"/>
                  </a:cubicBezTo>
                  <a:cubicBezTo>
                    <a:pt x="4117340" y="1149350"/>
                    <a:pt x="4117340" y="1137920"/>
                    <a:pt x="4116070" y="1127760"/>
                  </a:cubicBezTo>
                  <a:cubicBezTo>
                    <a:pt x="4114800" y="1117600"/>
                    <a:pt x="4113530" y="1108710"/>
                    <a:pt x="4112260" y="1098550"/>
                  </a:cubicBezTo>
                  <a:cubicBezTo>
                    <a:pt x="4110990" y="1096010"/>
                    <a:pt x="4110990" y="1093470"/>
                    <a:pt x="4112260" y="1089660"/>
                  </a:cubicBezTo>
                  <a:cubicBezTo>
                    <a:pt x="4116070" y="1079500"/>
                    <a:pt x="4118610" y="1069340"/>
                    <a:pt x="4110990" y="1059180"/>
                  </a:cubicBezTo>
                  <a:cubicBezTo>
                    <a:pt x="4108450" y="1056640"/>
                    <a:pt x="4109720" y="1050290"/>
                    <a:pt x="4110990" y="1046480"/>
                  </a:cubicBezTo>
                  <a:cubicBezTo>
                    <a:pt x="4114800" y="1032510"/>
                    <a:pt x="4107180" y="1021080"/>
                    <a:pt x="4093210" y="1018540"/>
                  </a:cubicBezTo>
                  <a:lnTo>
                    <a:pt x="4088130" y="1018540"/>
                  </a:lnTo>
                  <a:cubicBezTo>
                    <a:pt x="4089400" y="1014730"/>
                    <a:pt x="4090670" y="1013460"/>
                    <a:pt x="4091940" y="1010920"/>
                  </a:cubicBezTo>
                  <a:cubicBezTo>
                    <a:pt x="4088130" y="1009650"/>
                    <a:pt x="4084320" y="1009650"/>
                    <a:pt x="4081780" y="1007110"/>
                  </a:cubicBezTo>
                  <a:cubicBezTo>
                    <a:pt x="4079240" y="1005840"/>
                    <a:pt x="4077970" y="1002030"/>
                    <a:pt x="4075430" y="1000760"/>
                  </a:cubicBezTo>
                  <a:cubicBezTo>
                    <a:pt x="4065270" y="995680"/>
                    <a:pt x="4053840" y="990600"/>
                    <a:pt x="4042410" y="985520"/>
                  </a:cubicBezTo>
                  <a:cubicBezTo>
                    <a:pt x="4038600" y="984250"/>
                    <a:pt x="4033520" y="984250"/>
                    <a:pt x="4029710" y="984250"/>
                  </a:cubicBezTo>
                  <a:cubicBezTo>
                    <a:pt x="4027170" y="985520"/>
                    <a:pt x="4025900" y="980440"/>
                    <a:pt x="4023360" y="980440"/>
                  </a:cubicBezTo>
                  <a:cubicBezTo>
                    <a:pt x="4005580" y="976630"/>
                    <a:pt x="3987800" y="974090"/>
                    <a:pt x="3970020" y="969010"/>
                  </a:cubicBezTo>
                  <a:cubicBezTo>
                    <a:pt x="3956050" y="963930"/>
                    <a:pt x="3939540" y="974090"/>
                    <a:pt x="3925570" y="963930"/>
                  </a:cubicBezTo>
                  <a:cubicBezTo>
                    <a:pt x="3924300" y="962660"/>
                    <a:pt x="3921760" y="965200"/>
                    <a:pt x="3920490" y="965200"/>
                  </a:cubicBezTo>
                  <a:cubicBezTo>
                    <a:pt x="3909060" y="962660"/>
                    <a:pt x="3898900" y="969010"/>
                    <a:pt x="3887470" y="965200"/>
                  </a:cubicBezTo>
                  <a:cubicBezTo>
                    <a:pt x="3876040" y="961390"/>
                    <a:pt x="3863340" y="960120"/>
                    <a:pt x="3858260" y="948690"/>
                  </a:cubicBezTo>
                  <a:cubicBezTo>
                    <a:pt x="3853180" y="937260"/>
                    <a:pt x="3849370" y="925830"/>
                    <a:pt x="3849370" y="914400"/>
                  </a:cubicBezTo>
                  <a:cubicBezTo>
                    <a:pt x="3850640" y="900430"/>
                    <a:pt x="3856990" y="885190"/>
                    <a:pt x="3832860" y="887730"/>
                  </a:cubicBezTo>
                  <a:cubicBezTo>
                    <a:pt x="3834130" y="885190"/>
                    <a:pt x="3834130" y="882650"/>
                    <a:pt x="3835400" y="881380"/>
                  </a:cubicBezTo>
                  <a:cubicBezTo>
                    <a:pt x="3761740" y="873760"/>
                    <a:pt x="3688080" y="867410"/>
                    <a:pt x="3615690" y="859790"/>
                  </a:cubicBezTo>
                  <a:cubicBezTo>
                    <a:pt x="3613150" y="850900"/>
                    <a:pt x="3610610" y="840740"/>
                    <a:pt x="3608070" y="826770"/>
                  </a:cubicBezTo>
                  <a:cubicBezTo>
                    <a:pt x="3622040" y="842010"/>
                    <a:pt x="3634740" y="850900"/>
                    <a:pt x="3652520" y="849630"/>
                  </a:cubicBezTo>
                  <a:cubicBezTo>
                    <a:pt x="3653790" y="839470"/>
                    <a:pt x="3652520" y="831850"/>
                    <a:pt x="3642360" y="825500"/>
                  </a:cubicBezTo>
                  <a:cubicBezTo>
                    <a:pt x="3641090" y="824230"/>
                    <a:pt x="3639820" y="819150"/>
                    <a:pt x="3641090" y="816610"/>
                  </a:cubicBezTo>
                  <a:cubicBezTo>
                    <a:pt x="3646170" y="803910"/>
                    <a:pt x="3651250" y="792480"/>
                    <a:pt x="3655060" y="781050"/>
                  </a:cubicBezTo>
                  <a:cubicBezTo>
                    <a:pt x="3660140" y="784860"/>
                    <a:pt x="3663950" y="787400"/>
                    <a:pt x="3669030" y="789940"/>
                  </a:cubicBezTo>
                  <a:lnTo>
                    <a:pt x="3671570" y="787400"/>
                  </a:lnTo>
                  <a:lnTo>
                    <a:pt x="3656330" y="764540"/>
                  </a:lnTo>
                  <a:cubicBezTo>
                    <a:pt x="3666490" y="767080"/>
                    <a:pt x="3675380" y="768350"/>
                    <a:pt x="3686810" y="770890"/>
                  </a:cubicBezTo>
                  <a:cubicBezTo>
                    <a:pt x="3683000" y="763270"/>
                    <a:pt x="3679190" y="758190"/>
                    <a:pt x="3679190" y="758190"/>
                  </a:cubicBezTo>
                  <a:cubicBezTo>
                    <a:pt x="3685540" y="753110"/>
                    <a:pt x="3691890" y="748030"/>
                    <a:pt x="3700780" y="741680"/>
                  </a:cubicBezTo>
                  <a:cubicBezTo>
                    <a:pt x="3700780" y="740410"/>
                    <a:pt x="3702050" y="732790"/>
                    <a:pt x="3705860" y="731520"/>
                  </a:cubicBezTo>
                  <a:cubicBezTo>
                    <a:pt x="3713480" y="727710"/>
                    <a:pt x="3716020" y="734060"/>
                    <a:pt x="3718560" y="740410"/>
                  </a:cubicBezTo>
                  <a:cubicBezTo>
                    <a:pt x="3719830" y="744220"/>
                    <a:pt x="3727450" y="745490"/>
                    <a:pt x="3732530" y="746760"/>
                  </a:cubicBezTo>
                  <a:cubicBezTo>
                    <a:pt x="3737610" y="748030"/>
                    <a:pt x="3743960" y="748030"/>
                    <a:pt x="3750310" y="746760"/>
                  </a:cubicBezTo>
                  <a:cubicBezTo>
                    <a:pt x="3760470" y="746760"/>
                    <a:pt x="3770630" y="745490"/>
                    <a:pt x="3784600" y="744220"/>
                  </a:cubicBezTo>
                  <a:cubicBezTo>
                    <a:pt x="3774440" y="741680"/>
                    <a:pt x="3766820" y="739140"/>
                    <a:pt x="3760470" y="737870"/>
                  </a:cubicBezTo>
                  <a:cubicBezTo>
                    <a:pt x="3760470" y="736600"/>
                    <a:pt x="3760470" y="735330"/>
                    <a:pt x="3759200" y="734060"/>
                  </a:cubicBezTo>
                  <a:cubicBezTo>
                    <a:pt x="3769360" y="731520"/>
                    <a:pt x="3779520" y="728980"/>
                    <a:pt x="3788410" y="726440"/>
                  </a:cubicBezTo>
                  <a:cubicBezTo>
                    <a:pt x="3798570" y="728980"/>
                    <a:pt x="3807460" y="732790"/>
                    <a:pt x="3815080" y="735330"/>
                  </a:cubicBezTo>
                  <a:cubicBezTo>
                    <a:pt x="3817620" y="758190"/>
                    <a:pt x="3832860" y="739140"/>
                    <a:pt x="3841750" y="741680"/>
                  </a:cubicBezTo>
                  <a:cubicBezTo>
                    <a:pt x="3839210" y="736600"/>
                    <a:pt x="3835400" y="731520"/>
                    <a:pt x="3831590" y="725170"/>
                  </a:cubicBezTo>
                  <a:cubicBezTo>
                    <a:pt x="3848100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70" y="736600"/>
                  </a:cubicBezTo>
                  <a:cubicBezTo>
                    <a:pt x="3992880" y="735330"/>
                    <a:pt x="3995420" y="735330"/>
                    <a:pt x="3996690" y="734060"/>
                  </a:cubicBezTo>
                  <a:cubicBezTo>
                    <a:pt x="3999230" y="725170"/>
                    <a:pt x="4000500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20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20" y="78740"/>
                  </a:lnTo>
                  <a:cubicBezTo>
                    <a:pt x="2221230" y="80010"/>
                    <a:pt x="2200910" y="85090"/>
                    <a:pt x="2180590" y="86360"/>
                  </a:cubicBezTo>
                  <a:cubicBezTo>
                    <a:pt x="2148840" y="88900"/>
                    <a:pt x="2115820" y="90170"/>
                    <a:pt x="2084070" y="92710"/>
                  </a:cubicBezTo>
                  <a:cubicBezTo>
                    <a:pt x="2076450" y="92710"/>
                    <a:pt x="2067560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0"/>
                  </a:cubicBezTo>
                  <a:cubicBezTo>
                    <a:pt x="29210" y="1938020"/>
                    <a:pt x="29210" y="1967230"/>
                    <a:pt x="34290" y="1968500"/>
                  </a:cubicBezTo>
                  <a:cubicBezTo>
                    <a:pt x="43180" y="1972310"/>
                    <a:pt x="45720" y="1983740"/>
                    <a:pt x="53340" y="1988820"/>
                  </a:cubicBezTo>
                  <a:cubicBezTo>
                    <a:pt x="54610" y="1990090"/>
                    <a:pt x="55880" y="1992630"/>
                    <a:pt x="55880" y="1992630"/>
                  </a:cubicBezTo>
                  <a:cubicBezTo>
                    <a:pt x="45720" y="2004060"/>
                    <a:pt x="60960" y="1998980"/>
                    <a:pt x="63500" y="2004060"/>
                  </a:cubicBezTo>
                  <a:cubicBezTo>
                    <a:pt x="60960" y="2010410"/>
                    <a:pt x="55880" y="2016760"/>
                    <a:pt x="54610" y="2024380"/>
                  </a:cubicBezTo>
                  <a:cubicBezTo>
                    <a:pt x="53340" y="2032000"/>
                    <a:pt x="54610" y="2038350"/>
                    <a:pt x="66040" y="2034540"/>
                  </a:cubicBezTo>
                  <a:cubicBezTo>
                    <a:pt x="64770" y="2045970"/>
                    <a:pt x="63500" y="2056130"/>
                    <a:pt x="62230" y="2067560"/>
                  </a:cubicBezTo>
                  <a:cubicBezTo>
                    <a:pt x="63500" y="2067560"/>
                    <a:pt x="64770" y="2066290"/>
                    <a:pt x="64770" y="2066290"/>
                  </a:cubicBezTo>
                  <a:cubicBezTo>
                    <a:pt x="68580" y="2075180"/>
                    <a:pt x="71120" y="2082800"/>
                    <a:pt x="74930" y="2090420"/>
                  </a:cubicBezTo>
                  <a:cubicBezTo>
                    <a:pt x="81280" y="2090420"/>
                    <a:pt x="87630" y="2091690"/>
                    <a:pt x="95250" y="2092960"/>
                  </a:cubicBezTo>
                  <a:lnTo>
                    <a:pt x="95250" y="2096770"/>
                  </a:lnTo>
                  <a:cubicBezTo>
                    <a:pt x="91440" y="2098040"/>
                    <a:pt x="87630" y="2099310"/>
                    <a:pt x="83820" y="2100580"/>
                  </a:cubicBezTo>
                  <a:cubicBezTo>
                    <a:pt x="85090" y="2101850"/>
                    <a:pt x="87630" y="2101850"/>
                    <a:pt x="87630" y="2101850"/>
                  </a:cubicBezTo>
                  <a:cubicBezTo>
                    <a:pt x="88900" y="2120900"/>
                    <a:pt x="105410" y="2118360"/>
                    <a:pt x="116840" y="2123440"/>
                  </a:cubicBezTo>
                  <a:cubicBezTo>
                    <a:pt x="121920" y="2125980"/>
                    <a:pt x="128270" y="2127250"/>
                    <a:pt x="132080" y="2125980"/>
                  </a:cubicBezTo>
                  <a:cubicBezTo>
                    <a:pt x="139700" y="2122170"/>
                    <a:pt x="144780" y="2123440"/>
                    <a:pt x="144780" y="2131060"/>
                  </a:cubicBezTo>
                  <a:cubicBezTo>
                    <a:pt x="144780" y="2134870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0"/>
                    <a:pt x="265430" y="2128520"/>
                  </a:cubicBezTo>
                  <a:cubicBezTo>
                    <a:pt x="275590" y="2128520"/>
                    <a:pt x="284480" y="2128520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20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40" y="3083560"/>
                    <a:pt x="895350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600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20" y="3026410"/>
                  </a:cubicBezTo>
                  <a:cubicBezTo>
                    <a:pt x="1398270" y="3025140"/>
                    <a:pt x="1405890" y="3018790"/>
                    <a:pt x="1408430" y="3021330"/>
                  </a:cubicBezTo>
                  <a:cubicBezTo>
                    <a:pt x="1421130" y="3031490"/>
                    <a:pt x="1430020" y="3022600"/>
                    <a:pt x="1436370" y="3017520"/>
                  </a:cubicBezTo>
                  <a:cubicBezTo>
                    <a:pt x="1441450" y="3018790"/>
                    <a:pt x="1443990" y="3022600"/>
                    <a:pt x="1446530" y="3021330"/>
                  </a:cubicBezTo>
                  <a:cubicBezTo>
                    <a:pt x="1452880" y="3020060"/>
                    <a:pt x="1460500" y="3018790"/>
                    <a:pt x="1466850" y="3017520"/>
                  </a:cubicBezTo>
                  <a:cubicBezTo>
                    <a:pt x="1480820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800" y="3002280"/>
                    <a:pt x="1583690" y="3004820"/>
                    <a:pt x="1592580" y="3006090"/>
                  </a:cubicBezTo>
                  <a:cubicBezTo>
                    <a:pt x="1595120" y="3006090"/>
                    <a:pt x="1598930" y="3006090"/>
                    <a:pt x="1598930" y="3004820"/>
                  </a:cubicBezTo>
                  <a:cubicBezTo>
                    <a:pt x="1598930" y="2992120"/>
                    <a:pt x="1619250" y="2998470"/>
                    <a:pt x="1616710" y="2984500"/>
                  </a:cubicBezTo>
                  <a:cubicBezTo>
                    <a:pt x="1619250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10" y="2980690"/>
                    <a:pt x="1691640" y="2979420"/>
                    <a:pt x="1700530" y="2985770"/>
                  </a:cubicBezTo>
                  <a:cubicBezTo>
                    <a:pt x="1699260" y="2987040"/>
                    <a:pt x="1696720" y="2988310"/>
                    <a:pt x="1694180" y="2990850"/>
                  </a:cubicBezTo>
                  <a:cubicBezTo>
                    <a:pt x="1709420" y="2987040"/>
                    <a:pt x="1723390" y="2979420"/>
                    <a:pt x="1738630" y="2980690"/>
                  </a:cubicBezTo>
                  <a:cubicBezTo>
                    <a:pt x="1753870" y="2980690"/>
                    <a:pt x="1769110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20" y="2985770"/>
                  </a:cubicBezTo>
                  <a:cubicBezTo>
                    <a:pt x="1805940" y="2974340"/>
                    <a:pt x="1818640" y="2975610"/>
                    <a:pt x="1826260" y="2981960"/>
                  </a:cubicBezTo>
                  <a:cubicBezTo>
                    <a:pt x="1836420" y="2989580"/>
                    <a:pt x="1842770" y="2983230"/>
                    <a:pt x="1851660" y="2981960"/>
                  </a:cubicBezTo>
                  <a:cubicBezTo>
                    <a:pt x="1844040" y="2978150"/>
                    <a:pt x="1837690" y="2974340"/>
                    <a:pt x="1831340" y="2971800"/>
                  </a:cubicBezTo>
                  <a:cubicBezTo>
                    <a:pt x="1832610" y="2970530"/>
                    <a:pt x="1832610" y="2969260"/>
                    <a:pt x="1833880" y="2967990"/>
                  </a:cubicBezTo>
                  <a:cubicBezTo>
                    <a:pt x="1837690" y="2969260"/>
                    <a:pt x="1842770" y="2970530"/>
                    <a:pt x="1846580" y="2973070"/>
                  </a:cubicBezTo>
                  <a:cubicBezTo>
                    <a:pt x="1847850" y="2967990"/>
                    <a:pt x="1850390" y="2964180"/>
                    <a:pt x="1851660" y="2960370"/>
                  </a:cubicBezTo>
                  <a:cubicBezTo>
                    <a:pt x="1864360" y="2966720"/>
                    <a:pt x="1875790" y="2971800"/>
                    <a:pt x="1889760" y="2962910"/>
                  </a:cubicBezTo>
                  <a:cubicBezTo>
                    <a:pt x="1892300" y="2961640"/>
                    <a:pt x="1902460" y="2954020"/>
                    <a:pt x="1899920" y="2966720"/>
                  </a:cubicBezTo>
                  <a:cubicBezTo>
                    <a:pt x="1893570" y="2970530"/>
                    <a:pt x="1887220" y="2974340"/>
                    <a:pt x="1880870" y="2976880"/>
                  </a:cubicBezTo>
                  <a:cubicBezTo>
                    <a:pt x="1880870" y="2978150"/>
                    <a:pt x="1882140" y="2978150"/>
                    <a:pt x="1882140" y="2979420"/>
                  </a:cubicBezTo>
                  <a:cubicBezTo>
                    <a:pt x="1889760" y="2978150"/>
                    <a:pt x="1898650" y="2976880"/>
                    <a:pt x="1907540" y="2975610"/>
                  </a:cubicBezTo>
                  <a:cubicBezTo>
                    <a:pt x="1905000" y="2971800"/>
                    <a:pt x="1903730" y="2969260"/>
                    <a:pt x="1902460" y="2966720"/>
                  </a:cubicBezTo>
                  <a:cubicBezTo>
                    <a:pt x="1911350" y="2967990"/>
                    <a:pt x="1921510" y="2969260"/>
                    <a:pt x="1930400" y="2967990"/>
                  </a:cubicBezTo>
                  <a:cubicBezTo>
                    <a:pt x="1949450" y="2966720"/>
                    <a:pt x="1963420" y="2947670"/>
                    <a:pt x="1986280" y="2955290"/>
                  </a:cubicBezTo>
                  <a:cubicBezTo>
                    <a:pt x="1993900" y="2957830"/>
                    <a:pt x="2011680" y="2955290"/>
                    <a:pt x="2012950" y="2938780"/>
                  </a:cubicBezTo>
                  <a:cubicBezTo>
                    <a:pt x="2012950" y="2942590"/>
                    <a:pt x="2012950" y="2947670"/>
                    <a:pt x="2014220" y="2950210"/>
                  </a:cubicBezTo>
                  <a:cubicBezTo>
                    <a:pt x="2026920" y="2946400"/>
                    <a:pt x="2038350" y="2942590"/>
                    <a:pt x="2051050" y="2938780"/>
                  </a:cubicBezTo>
                  <a:cubicBezTo>
                    <a:pt x="2051050" y="2940050"/>
                    <a:pt x="2048510" y="2943860"/>
                    <a:pt x="2049780" y="2946400"/>
                  </a:cubicBezTo>
                  <a:cubicBezTo>
                    <a:pt x="2049780" y="2950210"/>
                    <a:pt x="2052320" y="2954020"/>
                    <a:pt x="2054860" y="2956560"/>
                  </a:cubicBezTo>
                  <a:cubicBezTo>
                    <a:pt x="2056130" y="2957830"/>
                    <a:pt x="2062480" y="2956560"/>
                    <a:pt x="2062480" y="2955290"/>
                  </a:cubicBezTo>
                  <a:cubicBezTo>
                    <a:pt x="2065020" y="2943860"/>
                    <a:pt x="2073910" y="2945130"/>
                    <a:pt x="2082800" y="2945130"/>
                  </a:cubicBezTo>
                  <a:cubicBezTo>
                    <a:pt x="2090420" y="2945130"/>
                    <a:pt x="2099310" y="2943860"/>
                    <a:pt x="2108200" y="2942590"/>
                  </a:cubicBezTo>
                  <a:cubicBezTo>
                    <a:pt x="2112010" y="2936240"/>
                    <a:pt x="2114550" y="2926080"/>
                    <a:pt x="2127250" y="2938780"/>
                  </a:cubicBezTo>
                  <a:cubicBezTo>
                    <a:pt x="2132330" y="2943860"/>
                    <a:pt x="2145030" y="2942590"/>
                    <a:pt x="2146300" y="2932430"/>
                  </a:cubicBezTo>
                  <a:lnTo>
                    <a:pt x="2199640" y="2932430"/>
                  </a:lnTo>
                  <a:lnTo>
                    <a:pt x="2199640" y="2934970"/>
                  </a:lnTo>
                  <a:cubicBezTo>
                    <a:pt x="2205990" y="2933700"/>
                    <a:pt x="2212340" y="2931160"/>
                    <a:pt x="2217420" y="2929890"/>
                  </a:cubicBezTo>
                  <a:cubicBezTo>
                    <a:pt x="2221230" y="2936240"/>
                    <a:pt x="2225040" y="2942590"/>
                    <a:pt x="2230120" y="2950210"/>
                  </a:cubicBezTo>
                  <a:cubicBezTo>
                    <a:pt x="2239010" y="2926080"/>
                    <a:pt x="2249170" y="2921000"/>
                    <a:pt x="2266950" y="2929890"/>
                  </a:cubicBezTo>
                  <a:cubicBezTo>
                    <a:pt x="2269490" y="2931160"/>
                    <a:pt x="2269490" y="2937510"/>
                    <a:pt x="2270760" y="2942590"/>
                  </a:cubicBezTo>
                  <a:cubicBezTo>
                    <a:pt x="2272030" y="2941320"/>
                    <a:pt x="2279650" y="2938780"/>
                    <a:pt x="2279650" y="2937510"/>
                  </a:cubicBezTo>
                  <a:cubicBezTo>
                    <a:pt x="2278380" y="2927350"/>
                    <a:pt x="2292350" y="2934970"/>
                    <a:pt x="2291080" y="2927350"/>
                  </a:cubicBezTo>
                  <a:cubicBezTo>
                    <a:pt x="2302510" y="2932430"/>
                    <a:pt x="2305050" y="2924810"/>
                    <a:pt x="2307590" y="2919730"/>
                  </a:cubicBezTo>
                  <a:cubicBezTo>
                    <a:pt x="2302510" y="2915920"/>
                    <a:pt x="2299970" y="2913380"/>
                    <a:pt x="2296160" y="2909570"/>
                  </a:cubicBezTo>
                  <a:cubicBezTo>
                    <a:pt x="2297430" y="2908300"/>
                    <a:pt x="2297430" y="2907030"/>
                    <a:pt x="2298700" y="2905760"/>
                  </a:cubicBezTo>
                  <a:cubicBezTo>
                    <a:pt x="2308860" y="2912110"/>
                    <a:pt x="2319020" y="2918460"/>
                    <a:pt x="2325370" y="2922270"/>
                  </a:cubicBezTo>
                  <a:cubicBezTo>
                    <a:pt x="2335530" y="2921000"/>
                    <a:pt x="2344420" y="2921000"/>
                    <a:pt x="2353310" y="2919730"/>
                  </a:cubicBezTo>
                  <a:cubicBezTo>
                    <a:pt x="2362200" y="2918460"/>
                    <a:pt x="2371090" y="2914650"/>
                    <a:pt x="2381250" y="2912110"/>
                  </a:cubicBezTo>
                  <a:cubicBezTo>
                    <a:pt x="2382520" y="2914650"/>
                    <a:pt x="2383790" y="2915920"/>
                    <a:pt x="2385060" y="2918460"/>
                  </a:cubicBezTo>
                  <a:cubicBezTo>
                    <a:pt x="2388870" y="2913380"/>
                    <a:pt x="2391410" y="2908300"/>
                    <a:pt x="2396490" y="2899410"/>
                  </a:cubicBezTo>
                  <a:lnTo>
                    <a:pt x="2396490" y="2919730"/>
                  </a:lnTo>
                  <a:cubicBezTo>
                    <a:pt x="2407920" y="2912110"/>
                    <a:pt x="2416810" y="2905760"/>
                    <a:pt x="2424430" y="2899410"/>
                  </a:cubicBezTo>
                  <a:cubicBezTo>
                    <a:pt x="2429510" y="2908300"/>
                    <a:pt x="2433320" y="2917190"/>
                    <a:pt x="2437130" y="2924810"/>
                  </a:cubicBezTo>
                  <a:cubicBezTo>
                    <a:pt x="2438400" y="2924810"/>
                    <a:pt x="2438400" y="2923540"/>
                    <a:pt x="2439670" y="2923540"/>
                  </a:cubicBezTo>
                  <a:cubicBezTo>
                    <a:pt x="2438400" y="2918460"/>
                    <a:pt x="2437130" y="2913380"/>
                    <a:pt x="2434590" y="2907030"/>
                  </a:cubicBezTo>
                  <a:lnTo>
                    <a:pt x="2499360" y="2907030"/>
                  </a:lnTo>
                  <a:cubicBezTo>
                    <a:pt x="2505710" y="2895600"/>
                    <a:pt x="2519680" y="2894330"/>
                    <a:pt x="2531110" y="2905760"/>
                  </a:cubicBezTo>
                  <a:cubicBezTo>
                    <a:pt x="2547620" y="2922270"/>
                    <a:pt x="2550160" y="2922270"/>
                    <a:pt x="2560320" y="2898140"/>
                  </a:cubicBezTo>
                  <a:cubicBezTo>
                    <a:pt x="2565400" y="2900680"/>
                    <a:pt x="2570480" y="2903220"/>
                    <a:pt x="2576830" y="2907030"/>
                  </a:cubicBezTo>
                  <a:cubicBezTo>
                    <a:pt x="2584450" y="2890520"/>
                    <a:pt x="2597150" y="2890520"/>
                    <a:pt x="2612390" y="2895600"/>
                  </a:cubicBezTo>
                  <a:cubicBezTo>
                    <a:pt x="2620010" y="2898140"/>
                    <a:pt x="2628900" y="2893060"/>
                    <a:pt x="2637790" y="2890520"/>
                  </a:cubicBezTo>
                  <a:lnTo>
                    <a:pt x="2644140" y="2896870"/>
                  </a:lnTo>
                  <a:cubicBezTo>
                    <a:pt x="2651760" y="2894330"/>
                    <a:pt x="2658110" y="2893060"/>
                    <a:pt x="2664460" y="2890520"/>
                  </a:cubicBezTo>
                  <a:cubicBezTo>
                    <a:pt x="2665730" y="2894330"/>
                    <a:pt x="2665730" y="2896870"/>
                    <a:pt x="2667000" y="2903220"/>
                  </a:cubicBezTo>
                  <a:cubicBezTo>
                    <a:pt x="2672080" y="2898140"/>
                    <a:pt x="2675890" y="2893060"/>
                    <a:pt x="2682240" y="2886710"/>
                  </a:cubicBezTo>
                  <a:cubicBezTo>
                    <a:pt x="2687320" y="2893060"/>
                    <a:pt x="2691130" y="2899410"/>
                    <a:pt x="2696210" y="2905760"/>
                  </a:cubicBezTo>
                  <a:cubicBezTo>
                    <a:pt x="2705100" y="2905760"/>
                    <a:pt x="2719070" y="2913380"/>
                    <a:pt x="2721610" y="2893060"/>
                  </a:cubicBezTo>
                  <a:cubicBezTo>
                    <a:pt x="2721610" y="2890520"/>
                    <a:pt x="2729230" y="2886710"/>
                    <a:pt x="2733040" y="2885440"/>
                  </a:cubicBezTo>
                  <a:cubicBezTo>
                    <a:pt x="2740660" y="2884170"/>
                    <a:pt x="2748280" y="2882900"/>
                    <a:pt x="2755900" y="2882900"/>
                  </a:cubicBezTo>
                  <a:cubicBezTo>
                    <a:pt x="2753360" y="2877820"/>
                    <a:pt x="2750820" y="2874010"/>
                    <a:pt x="2747010" y="2867660"/>
                  </a:cubicBezTo>
                  <a:cubicBezTo>
                    <a:pt x="2757170" y="2870200"/>
                    <a:pt x="2764790" y="2870200"/>
                    <a:pt x="2771140" y="2872740"/>
                  </a:cubicBezTo>
                  <a:cubicBezTo>
                    <a:pt x="2785110" y="2879090"/>
                    <a:pt x="2796540" y="2879090"/>
                    <a:pt x="2810510" y="2868930"/>
                  </a:cubicBezTo>
                  <a:cubicBezTo>
                    <a:pt x="2807970" y="2867660"/>
                    <a:pt x="2805430" y="2865120"/>
                    <a:pt x="2802890" y="2863850"/>
                  </a:cubicBezTo>
                  <a:cubicBezTo>
                    <a:pt x="2804160" y="2860040"/>
                    <a:pt x="2806700" y="2856230"/>
                    <a:pt x="2807970" y="2852420"/>
                  </a:cubicBezTo>
                  <a:cubicBezTo>
                    <a:pt x="2813050" y="2837180"/>
                    <a:pt x="2825750" y="2847340"/>
                    <a:pt x="2834640" y="2843530"/>
                  </a:cubicBezTo>
                  <a:cubicBezTo>
                    <a:pt x="2834640" y="2843530"/>
                    <a:pt x="2839720" y="2848610"/>
                    <a:pt x="2840990" y="2852420"/>
                  </a:cubicBezTo>
                  <a:cubicBezTo>
                    <a:pt x="2844800" y="2860040"/>
                    <a:pt x="2847340" y="2868930"/>
                    <a:pt x="2851150" y="2877820"/>
                  </a:cubicBezTo>
                  <a:cubicBezTo>
                    <a:pt x="2874010" y="2863850"/>
                    <a:pt x="2894330" y="2868930"/>
                    <a:pt x="2914650" y="2871470"/>
                  </a:cubicBezTo>
                  <a:cubicBezTo>
                    <a:pt x="2909570" y="2868930"/>
                    <a:pt x="2905760" y="2866390"/>
                    <a:pt x="2901950" y="2863850"/>
                  </a:cubicBezTo>
                  <a:cubicBezTo>
                    <a:pt x="2901950" y="2862580"/>
                    <a:pt x="2903220" y="2861310"/>
                    <a:pt x="2903220" y="2860040"/>
                  </a:cubicBezTo>
                  <a:cubicBezTo>
                    <a:pt x="2908300" y="2861310"/>
                    <a:pt x="2914650" y="2863850"/>
                    <a:pt x="2919730" y="2865120"/>
                  </a:cubicBezTo>
                  <a:cubicBezTo>
                    <a:pt x="2919730" y="2863850"/>
                    <a:pt x="2919730" y="2862580"/>
                    <a:pt x="2918460" y="2861310"/>
                  </a:cubicBezTo>
                  <a:cubicBezTo>
                    <a:pt x="2922270" y="2860040"/>
                    <a:pt x="2928620" y="2857500"/>
                    <a:pt x="2929890" y="2858770"/>
                  </a:cubicBezTo>
                  <a:cubicBezTo>
                    <a:pt x="2937510" y="2874010"/>
                    <a:pt x="2950210" y="2862580"/>
                    <a:pt x="2961640" y="2866390"/>
                  </a:cubicBezTo>
                  <a:cubicBezTo>
                    <a:pt x="2959100" y="2856230"/>
                    <a:pt x="2957830" y="2848610"/>
                    <a:pt x="2956560" y="2843530"/>
                  </a:cubicBezTo>
                  <a:cubicBezTo>
                    <a:pt x="2961640" y="2838450"/>
                    <a:pt x="2966720" y="2834640"/>
                    <a:pt x="2974340" y="2829560"/>
                  </a:cubicBezTo>
                  <a:cubicBezTo>
                    <a:pt x="2974340" y="2835910"/>
                    <a:pt x="2973070" y="2842260"/>
                    <a:pt x="2973070" y="2848610"/>
                  </a:cubicBezTo>
                  <a:cubicBezTo>
                    <a:pt x="2973070" y="2854960"/>
                    <a:pt x="2974340" y="2861310"/>
                    <a:pt x="2976880" y="2865120"/>
                  </a:cubicBezTo>
                  <a:cubicBezTo>
                    <a:pt x="2978150" y="2867660"/>
                    <a:pt x="2985770" y="2865120"/>
                    <a:pt x="2990850" y="2863850"/>
                  </a:cubicBezTo>
                  <a:cubicBezTo>
                    <a:pt x="2999740" y="2860040"/>
                    <a:pt x="3008630" y="2854960"/>
                    <a:pt x="3017520" y="2865120"/>
                  </a:cubicBezTo>
                  <a:cubicBezTo>
                    <a:pt x="3018790" y="2866390"/>
                    <a:pt x="3023870" y="2865120"/>
                    <a:pt x="3026410" y="2862580"/>
                  </a:cubicBezTo>
                  <a:cubicBezTo>
                    <a:pt x="3032760" y="2856230"/>
                    <a:pt x="3037840" y="2847340"/>
                    <a:pt x="3045460" y="2861310"/>
                  </a:cubicBezTo>
                  <a:cubicBezTo>
                    <a:pt x="3046730" y="2862580"/>
                    <a:pt x="3054350" y="2862580"/>
                    <a:pt x="3058160" y="2861310"/>
                  </a:cubicBezTo>
                  <a:cubicBezTo>
                    <a:pt x="3067050" y="2857500"/>
                    <a:pt x="3074670" y="2853690"/>
                    <a:pt x="3083560" y="2848610"/>
                  </a:cubicBezTo>
                  <a:cubicBezTo>
                    <a:pt x="3082290" y="2852420"/>
                    <a:pt x="3081020" y="2854960"/>
                    <a:pt x="3081020" y="2857500"/>
                  </a:cubicBezTo>
                  <a:cubicBezTo>
                    <a:pt x="3091180" y="2862580"/>
                    <a:pt x="3100070" y="2865120"/>
                    <a:pt x="3107690" y="2853690"/>
                  </a:cubicBezTo>
                  <a:cubicBezTo>
                    <a:pt x="3110230" y="2849880"/>
                    <a:pt x="3119120" y="2849880"/>
                    <a:pt x="3125470" y="2848610"/>
                  </a:cubicBezTo>
                  <a:cubicBezTo>
                    <a:pt x="3121660" y="2844800"/>
                    <a:pt x="3116580" y="2842260"/>
                    <a:pt x="3111500" y="2838450"/>
                  </a:cubicBezTo>
                  <a:cubicBezTo>
                    <a:pt x="3133090" y="2825750"/>
                    <a:pt x="3135630" y="2827020"/>
                    <a:pt x="3135630" y="2844800"/>
                  </a:cubicBezTo>
                  <a:cubicBezTo>
                    <a:pt x="3138170" y="2839720"/>
                    <a:pt x="3139440" y="2835910"/>
                    <a:pt x="3143250" y="2828290"/>
                  </a:cubicBezTo>
                  <a:cubicBezTo>
                    <a:pt x="3162300" y="2829560"/>
                    <a:pt x="3181350" y="2832100"/>
                    <a:pt x="3201670" y="2833370"/>
                  </a:cubicBezTo>
                  <a:lnTo>
                    <a:pt x="3201670" y="2839720"/>
                  </a:lnTo>
                  <a:lnTo>
                    <a:pt x="3194050" y="2839720"/>
                  </a:lnTo>
                  <a:cubicBezTo>
                    <a:pt x="3178810" y="2840990"/>
                    <a:pt x="3163570" y="2840990"/>
                    <a:pt x="3148330" y="2842260"/>
                  </a:cubicBezTo>
                  <a:cubicBezTo>
                    <a:pt x="3153410" y="2844800"/>
                    <a:pt x="3159760" y="2848610"/>
                    <a:pt x="3164840" y="2851150"/>
                  </a:cubicBezTo>
                  <a:cubicBezTo>
                    <a:pt x="3167380" y="2844800"/>
                    <a:pt x="3168650" y="2846070"/>
                    <a:pt x="3175000" y="2848610"/>
                  </a:cubicBezTo>
                  <a:cubicBezTo>
                    <a:pt x="3183890" y="2851150"/>
                    <a:pt x="3194050" y="2851150"/>
                    <a:pt x="3204210" y="2852420"/>
                  </a:cubicBezTo>
                  <a:cubicBezTo>
                    <a:pt x="3209290" y="2852420"/>
                    <a:pt x="3214370" y="2853690"/>
                    <a:pt x="3220720" y="2854960"/>
                  </a:cubicBezTo>
                  <a:cubicBezTo>
                    <a:pt x="3221990" y="2851150"/>
                    <a:pt x="3224530" y="2846070"/>
                    <a:pt x="3227070" y="2839720"/>
                  </a:cubicBezTo>
                  <a:cubicBezTo>
                    <a:pt x="3241040" y="2862580"/>
                    <a:pt x="3251200" y="2861310"/>
                    <a:pt x="3267710" y="2838450"/>
                  </a:cubicBezTo>
                  <a:cubicBezTo>
                    <a:pt x="3267710" y="2842260"/>
                    <a:pt x="3268980" y="2844800"/>
                    <a:pt x="3268980" y="2847340"/>
                  </a:cubicBezTo>
                  <a:cubicBezTo>
                    <a:pt x="3274060" y="2847340"/>
                    <a:pt x="3277870" y="2847340"/>
                    <a:pt x="3282950" y="2846070"/>
                  </a:cubicBezTo>
                  <a:cubicBezTo>
                    <a:pt x="3281680" y="2848610"/>
                    <a:pt x="3280410" y="2851150"/>
                    <a:pt x="3279140" y="2852420"/>
                  </a:cubicBezTo>
                  <a:lnTo>
                    <a:pt x="3281680" y="2854960"/>
                  </a:lnTo>
                  <a:cubicBezTo>
                    <a:pt x="3285490" y="2851150"/>
                    <a:pt x="3289300" y="2847340"/>
                    <a:pt x="3295650" y="2842260"/>
                  </a:cubicBezTo>
                  <a:cubicBezTo>
                    <a:pt x="3300730" y="2844800"/>
                    <a:pt x="3307080" y="2847340"/>
                    <a:pt x="3312160" y="2849880"/>
                  </a:cubicBezTo>
                  <a:cubicBezTo>
                    <a:pt x="3317240" y="2846070"/>
                    <a:pt x="3323590" y="2842260"/>
                    <a:pt x="3329940" y="2838450"/>
                  </a:cubicBezTo>
                  <a:cubicBezTo>
                    <a:pt x="3338830" y="2856230"/>
                    <a:pt x="3350260" y="2858770"/>
                    <a:pt x="3360420" y="2846070"/>
                  </a:cubicBezTo>
                  <a:cubicBezTo>
                    <a:pt x="3375660" y="2847340"/>
                    <a:pt x="3388360" y="2848610"/>
                    <a:pt x="3397250" y="2848610"/>
                  </a:cubicBezTo>
                  <a:cubicBezTo>
                    <a:pt x="3398520" y="2839720"/>
                    <a:pt x="3399790" y="2833370"/>
                    <a:pt x="3401060" y="2827020"/>
                  </a:cubicBezTo>
                  <a:cubicBezTo>
                    <a:pt x="3406140" y="2828290"/>
                    <a:pt x="3409950" y="2829560"/>
                    <a:pt x="3415030" y="2830830"/>
                  </a:cubicBezTo>
                  <a:cubicBezTo>
                    <a:pt x="3417570" y="2832100"/>
                    <a:pt x="3420110" y="2834640"/>
                    <a:pt x="3422650" y="2835910"/>
                  </a:cubicBezTo>
                  <a:cubicBezTo>
                    <a:pt x="3418840" y="2837180"/>
                    <a:pt x="3415030" y="2837180"/>
                    <a:pt x="3411220" y="2838450"/>
                  </a:cubicBezTo>
                  <a:cubicBezTo>
                    <a:pt x="3422650" y="2848610"/>
                    <a:pt x="3431540" y="2846070"/>
                    <a:pt x="3440430" y="2838450"/>
                  </a:cubicBezTo>
                  <a:cubicBezTo>
                    <a:pt x="3436620" y="2848610"/>
                    <a:pt x="3448050" y="2847340"/>
                    <a:pt x="3449320" y="2847340"/>
                  </a:cubicBezTo>
                  <a:cubicBezTo>
                    <a:pt x="3465830" y="2840990"/>
                    <a:pt x="3481070" y="2837180"/>
                    <a:pt x="3498850" y="2847340"/>
                  </a:cubicBezTo>
                  <a:cubicBezTo>
                    <a:pt x="3501390" y="2834640"/>
                    <a:pt x="3503930" y="2824480"/>
                    <a:pt x="3505200" y="2814320"/>
                  </a:cubicBezTo>
                  <a:cubicBezTo>
                    <a:pt x="3511550" y="2815590"/>
                    <a:pt x="3516630" y="2815590"/>
                    <a:pt x="3522980" y="2816860"/>
                  </a:cubicBezTo>
                  <a:cubicBezTo>
                    <a:pt x="3528060" y="2816860"/>
                    <a:pt x="3533140" y="2818130"/>
                    <a:pt x="3538220" y="2818130"/>
                  </a:cubicBezTo>
                  <a:lnTo>
                    <a:pt x="3538220" y="2821940"/>
                  </a:lnTo>
                  <a:cubicBezTo>
                    <a:pt x="3533140" y="2823210"/>
                    <a:pt x="3529330" y="2824480"/>
                    <a:pt x="3524250" y="2825750"/>
                  </a:cubicBezTo>
                  <a:lnTo>
                    <a:pt x="3524250" y="2829560"/>
                  </a:lnTo>
                  <a:cubicBezTo>
                    <a:pt x="3542030" y="2833370"/>
                    <a:pt x="3558540" y="2837180"/>
                    <a:pt x="3576320" y="2839720"/>
                  </a:cubicBezTo>
                  <a:cubicBezTo>
                    <a:pt x="3580130" y="2840990"/>
                    <a:pt x="3585210" y="2837180"/>
                    <a:pt x="3591560" y="2833370"/>
                  </a:cubicBezTo>
                  <a:cubicBezTo>
                    <a:pt x="3594100" y="2834640"/>
                    <a:pt x="3600450" y="2837180"/>
                    <a:pt x="3608070" y="2838450"/>
                  </a:cubicBezTo>
                  <a:cubicBezTo>
                    <a:pt x="3627120" y="2840990"/>
                    <a:pt x="3647440" y="2843530"/>
                    <a:pt x="3662680" y="2827020"/>
                  </a:cubicBezTo>
                  <a:cubicBezTo>
                    <a:pt x="3663950" y="2840990"/>
                    <a:pt x="3676650" y="2832100"/>
                    <a:pt x="3683000" y="2837180"/>
                  </a:cubicBezTo>
                  <a:cubicBezTo>
                    <a:pt x="3683000" y="2837180"/>
                    <a:pt x="3689350" y="2832100"/>
                    <a:pt x="3691890" y="2829560"/>
                  </a:cubicBezTo>
                  <a:cubicBezTo>
                    <a:pt x="3691890" y="2829560"/>
                    <a:pt x="3690620" y="2828290"/>
                    <a:pt x="3690620" y="2827020"/>
                  </a:cubicBezTo>
                  <a:cubicBezTo>
                    <a:pt x="3693160" y="2828290"/>
                    <a:pt x="3694430" y="2832100"/>
                    <a:pt x="3696970" y="2830830"/>
                  </a:cubicBezTo>
                  <a:cubicBezTo>
                    <a:pt x="3708400" y="2830830"/>
                    <a:pt x="3718560" y="2829560"/>
                    <a:pt x="3726180" y="2829560"/>
                  </a:cubicBezTo>
                  <a:cubicBezTo>
                    <a:pt x="3732530" y="2833370"/>
                    <a:pt x="3736340" y="2837180"/>
                    <a:pt x="3738880" y="2835910"/>
                  </a:cubicBezTo>
                  <a:cubicBezTo>
                    <a:pt x="3754120" y="2834640"/>
                    <a:pt x="3768090" y="2830830"/>
                    <a:pt x="3782060" y="2830830"/>
                  </a:cubicBezTo>
                  <a:cubicBezTo>
                    <a:pt x="3796030" y="2838450"/>
                    <a:pt x="3793490" y="2824480"/>
                    <a:pt x="3790950" y="2816860"/>
                  </a:cubicBezTo>
                  <a:cubicBezTo>
                    <a:pt x="3796030" y="2811780"/>
                    <a:pt x="3801110" y="2807970"/>
                    <a:pt x="3802380" y="2806700"/>
                  </a:cubicBezTo>
                  <a:cubicBezTo>
                    <a:pt x="3810000" y="2806700"/>
                    <a:pt x="3815080" y="2807970"/>
                    <a:pt x="3818890" y="2806700"/>
                  </a:cubicBezTo>
                  <a:cubicBezTo>
                    <a:pt x="3823970" y="2802890"/>
                    <a:pt x="3827780" y="2796540"/>
                    <a:pt x="3834130" y="2788920"/>
                  </a:cubicBezTo>
                  <a:cubicBezTo>
                    <a:pt x="3841750" y="2787650"/>
                    <a:pt x="3854450" y="2785110"/>
                    <a:pt x="3868420" y="2782570"/>
                  </a:cubicBezTo>
                  <a:cubicBezTo>
                    <a:pt x="3868420" y="2782570"/>
                    <a:pt x="3868420" y="2780030"/>
                    <a:pt x="3869690" y="2777490"/>
                  </a:cubicBezTo>
                  <a:cubicBezTo>
                    <a:pt x="3874770" y="2769870"/>
                    <a:pt x="3887470" y="2767330"/>
                    <a:pt x="3879850" y="2753360"/>
                  </a:cubicBezTo>
                  <a:cubicBezTo>
                    <a:pt x="3878580" y="2750820"/>
                    <a:pt x="3878580" y="2743200"/>
                    <a:pt x="3881120" y="2740660"/>
                  </a:cubicBezTo>
                  <a:cubicBezTo>
                    <a:pt x="3890010" y="2729230"/>
                    <a:pt x="3890010" y="2727960"/>
                    <a:pt x="3874770" y="2722880"/>
                  </a:cubicBezTo>
                  <a:cubicBezTo>
                    <a:pt x="3876040" y="2713990"/>
                    <a:pt x="3867150" y="2702560"/>
                    <a:pt x="3879850" y="2701290"/>
                  </a:cubicBezTo>
                  <a:cubicBezTo>
                    <a:pt x="3883660" y="2693670"/>
                    <a:pt x="3884930" y="2689860"/>
                    <a:pt x="3887470" y="2686050"/>
                  </a:cubicBezTo>
                  <a:cubicBezTo>
                    <a:pt x="3888740" y="2683510"/>
                    <a:pt x="3892550" y="2680970"/>
                    <a:pt x="3892550" y="2678430"/>
                  </a:cubicBezTo>
                  <a:cubicBezTo>
                    <a:pt x="3892550" y="2673350"/>
                    <a:pt x="3890010" y="2667000"/>
                    <a:pt x="3891280" y="2663190"/>
                  </a:cubicBezTo>
                  <a:cubicBezTo>
                    <a:pt x="3895090" y="2649220"/>
                    <a:pt x="3896360" y="2636520"/>
                    <a:pt x="3873500" y="2631440"/>
                  </a:cubicBezTo>
                  <a:cubicBezTo>
                    <a:pt x="3882390" y="2627630"/>
                    <a:pt x="3886200" y="2625090"/>
                    <a:pt x="3892550" y="2622550"/>
                  </a:cubicBezTo>
                  <a:cubicBezTo>
                    <a:pt x="3882390" y="2617470"/>
                    <a:pt x="3873500" y="2613660"/>
                    <a:pt x="3862070" y="2608580"/>
                  </a:cubicBezTo>
                  <a:lnTo>
                    <a:pt x="3873500" y="2608580"/>
                  </a:lnTo>
                  <a:lnTo>
                    <a:pt x="3873500" y="2604770"/>
                  </a:lnTo>
                  <a:cubicBezTo>
                    <a:pt x="3867150" y="2604770"/>
                    <a:pt x="3862070" y="2603500"/>
                    <a:pt x="3855720" y="2603500"/>
                  </a:cubicBezTo>
                  <a:cubicBezTo>
                    <a:pt x="3855720" y="2604770"/>
                    <a:pt x="3855720" y="2606040"/>
                    <a:pt x="3854450" y="2607310"/>
                  </a:cubicBezTo>
                  <a:cubicBezTo>
                    <a:pt x="3853180" y="2604770"/>
                    <a:pt x="3851910" y="2602230"/>
                    <a:pt x="3850640" y="2598420"/>
                  </a:cubicBezTo>
                  <a:cubicBezTo>
                    <a:pt x="3883660" y="2590800"/>
                    <a:pt x="4104640" y="2566670"/>
                    <a:pt x="4084320" y="2562860"/>
                  </a:cubicBezTo>
                  <a:cubicBezTo>
                    <a:pt x="4094480" y="2553970"/>
                    <a:pt x="4090670" y="2538730"/>
                    <a:pt x="4108450" y="2537460"/>
                  </a:cubicBezTo>
                  <a:cubicBezTo>
                    <a:pt x="4113530" y="2537460"/>
                    <a:pt x="4122420" y="2528570"/>
                    <a:pt x="4123690" y="2522220"/>
                  </a:cubicBezTo>
                  <a:cubicBezTo>
                    <a:pt x="4126230" y="2513330"/>
                    <a:pt x="4123690" y="2501900"/>
                    <a:pt x="4126230" y="2493010"/>
                  </a:cubicBezTo>
                  <a:cubicBezTo>
                    <a:pt x="4128770" y="2480310"/>
                    <a:pt x="4133850" y="2467610"/>
                    <a:pt x="4137660" y="2457450"/>
                  </a:cubicBezTo>
                  <a:cubicBezTo>
                    <a:pt x="4133850" y="2451100"/>
                    <a:pt x="4130040" y="2444750"/>
                    <a:pt x="4127500" y="2440940"/>
                  </a:cubicBezTo>
                  <a:cubicBezTo>
                    <a:pt x="4132580" y="2437130"/>
                    <a:pt x="4135120" y="2434590"/>
                    <a:pt x="4138930" y="2433320"/>
                  </a:cubicBezTo>
                  <a:cubicBezTo>
                    <a:pt x="4137660" y="2432050"/>
                    <a:pt x="4137660" y="2430780"/>
                    <a:pt x="4136390" y="2429510"/>
                  </a:cubicBezTo>
                  <a:cubicBezTo>
                    <a:pt x="4132580" y="2430780"/>
                    <a:pt x="4128770" y="2432050"/>
                    <a:pt x="4124960" y="2433320"/>
                  </a:cubicBezTo>
                  <a:cubicBezTo>
                    <a:pt x="4146550" y="2415540"/>
                    <a:pt x="4151630" y="2382520"/>
                    <a:pt x="4133850" y="2367280"/>
                  </a:cubicBezTo>
                  <a:cubicBezTo>
                    <a:pt x="4132580" y="2369820"/>
                    <a:pt x="4130040" y="2372360"/>
                    <a:pt x="4128770" y="2374900"/>
                  </a:cubicBezTo>
                  <a:cubicBezTo>
                    <a:pt x="4123690" y="2366010"/>
                    <a:pt x="4109720" y="2363470"/>
                    <a:pt x="4116070" y="2349500"/>
                  </a:cubicBezTo>
                  <a:cubicBezTo>
                    <a:pt x="4116070" y="2349500"/>
                    <a:pt x="4114800" y="2346960"/>
                    <a:pt x="4113530" y="2346960"/>
                  </a:cubicBezTo>
                  <a:cubicBezTo>
                    <a:pt x="4107180" y="2344420"/>
                    <a:pt x="4108450" y="2340610"/>
                    <a:pt x="4105910" y="2335530"/>
                  </a:cubicBezTo>
                  <a:cubicBezTo>
                    <a:pt x="4102100" y="2324100"/>
                    <a:pt x="4103370" y="2312670"/>
                    <a:pt x="4103370" y="2302510"/>
                  </a:cubicBezTo>
                  <a:lnTo>
                    <a:pt x="4103370" y="2256790"/>
                  </a:lnTo>
                  <a:cubicBezTo>
                    <a:pt x="4103370" y="2246630"/>
                    <a:pt x="4108450" y="2241550"/>
                    <a:pt x="4118610" y="2244090"/>
                  </a:cubicBezTo>
                  <a:cubicBezTo>
                    <a:pt x="4118610" y="2244090"/>
                    <a:pt x="4119880" y="2242820"/>
                    <a:pt x="4121150" y="2242820"/>
                  </a:cubicBezTo>
                  <a:cubicBezTo>
                    <a:pt x="4117340" y="2240280"/>
                    <a:pt x="4114800" y="2239010"/>
                    <a:pt x="4112260" y="2236470"/>
                  </a:cubicBezTo>
                  <a:cubicBezTo>
                    <a:pt x="4112260" y="2235200"/>
                    <a:pt x="4113530" y="2233930"/>
                    <a:pt x="4113530" y="2232660"/>
                  </a:cubicBezTo>
                  <a:cubicBezTo>
                    <a:pt x="4122420" y="2235200"/>
                    <a:pt x="4131310" y="2239010"/>
                    <a:pt x="4137660" y="2241550"/>
                  </a:cubicBezTo>
                  <a:cubicBezTo>
                    <a:pt x="4145280" y="2231390"/>
                    <a:pt x="4151630" y="2223770"/>
                    <a:pt x="4156710" y="2218690"/>
                  </a:cubicBezTo>
                  <a:lnTo>
                    <a:pt x="4156710" y="2195830"/>
                  </a:lnTo>
                  <a:cubicBezTo>
                    <a:pt x="4154170" y="2195830"/>
                    <a:pt x="4150360" y="2197100"/>
                    <a:pt x="4146550" y="2197100"/>
                  </a:cubicBezTo>
                  <a:cubicBezTo>
                    <a:pt x="4144010" y="2190750"/>
                    <a:pt x="4142740" y="2184400"/>
                    <a:pt x="4140200" y="2175510"/>
                  </a:cubicBezTo>
                  <a:cubicBezTo>
                    <a:pt x="4146550" y="2179320"/>
                    <a:pt x="4149090" y="2181860"/>
                    <a:pt x="4151630" y="2183130"/>
                  </a:cubicBezTo>
                  <a:cubicBezTo>
                    <a:pt x="4154170" y="2181860"/>
                    <a:pt x="4157980" y="2180590"/>
                    <a:pt x="4161790" y="2178050"/>
                  </a:cubicBezTo>
                  <a:cubicBezTo>
                    <a:pt x="4160520" y="2176780"/>
                    <a:pt x="4159250" y="2175510"/>
                    <a:pt x="4159250" y="2174240"/>
                  </a:cubicBezTo>
                  <a:cubicBezTo>
                    <a:pt x="4155440" y="2174240"/>
                    <a:pt x="4151630" y="2172970"/>
                    <a:pt x="4150360" y="2172970"/>
                  </a:cubicBezTo>
                  <a:cubicBezTo>
                    <a:pt x="4152900" y="2165350"/>
                    <a:pt x="4157980" y="2157730"/>
                    <a:pt x="4155440" y="2153920"/>
                  </a:cubicBezTo>
                  <a:cubicBezTo>
                    <a:pt x="4149090" y="2137410"/>
                    <a:pt x="4155440" y="2124710"/>
                    <a:pt x="4161790" y="2110740"/>
                  </a:cubicBezTo>
                  <a:cubicBezTo>
                    <a:pt x="4163060" y="2106930"/>
                    <a:pt x="4161790" y="2103120"/>
                    <a:pt x="4161790" y="2099310"/>
                  </a:cubicBezTo>
                  <a:cubicBezTo>
                    <a:pt x="4163060" y="2082800"/>
                    <a:pt x="4164330" y="2067560"/>
                    <a:pt x="4165600" y="2044700"/>
                  </a:cubicBezTo>
                  <a:cubicBezTo>
                    <a:pt x="4160520" y="2042160"/>
                    <a:pt x="4152900" y="2035810"/>
                    <a:pt x="4144010" y="2030730"/>
                  </a:cubicBezTo>
                  <a:cubicBezTo>
                    <a:pt x="4136390" y="2026920"/>
                    <a:pt x="4128770" y="2025650"/>
                    <a:pt x="4121150" y="2023110"/>
                  </a:cubicBezTo>
                  <a:cubicBezTo>
                    <a:pt x="4117340" y="2021840"/>
                    <a:pt x="4112260" y="2023110"/>
                    <a:pt x="4108450" y="2021840"/>
                  </a:cubicBezTo>
                  <a:cubicBezTo>
                    <a:pt x="4076700" y="2018030"/>
                    <a:pt x="4043680" y="2012950"/>
                    <a:pt x="4011930" y="2009140"/>
                  </a:cubicBezTo>
                  <a:cubicBezTo>
                    <a:pt x="3985260" y="2005330"/>
                    <a:pt x="3958590" y="2001520"/>
                    <a:pt x="3933190" y="1997710"/>
                  </a:cubicBezTo>
                  <a:cubicBezTo>
                    <a:pt x="3926840" y="1996440"/>
                    <a:pt x="3920490" y="1993900"/>
                    <a:pt x="3912870" y="1993900"/>
                  </a:cubicBezTo>
                  <a:cubicBezTo>
                    <a:pt x="3896360" y="1992630"/>
                    <a:pt x="3878580" y="1992630"/>
                    <a:pt x="3862070" y="1992630"/>
                  </a:cubicBezTo>
                  <a:cubicBezTo>
                    <a:pt x="3853180" y="1992630"/>
                    <a:pt x="3845560" y="1992630"/>
                    <a:pt x="3836670" y="1991360"/>
                  </a:cubicBezTo>
                  <a:cubicBezTo>
                    <a:pt x="3821430" y="1990090"/>
                    <a:pt x="3806190" y="1987550"/>
                    <a:pt x="3790950" y="1986280"/>
                  </a:cubicBezTo>
                  <a:lnTo>
                    <a:pt x="3790950" y="1982470"/>
                  </a:lnTo>
                  <a:cubicBezTo>
                    <a:pt x="3829050" y="1979930"/>
                    <a:pt x="3868420" y="1976120"/>
                    <a:pt x="3907790" y="1983740"/>
                  </a:cubicBezTo>
                  <a:cubicBezTo>
                    <a:pt x="3906520" y="1979930"/>
                    <a:pt x="3905250" y="1976120"/>
                    <a:pt x="3903980" y="1973580"/>
                  </a:cubicBezTo>
                  <a:cubicBezTo>
                    <a:pt x="3912870" y="1972310"/>
                    <a:pt x="3919220" y="1964690"/>
                    <a:pt x="3928110" y="1973580"/>
                  </a:cubicBezTo>
                  <a:cubicBezTo>
                    <a:pt x="3929380" y="1974850"/>
                    <a:pt x="3937000" y="1971040"/>
                    <a:pt x="3942080" y="1969770"/>
                  </a:cubicBezTo>
                  <a:lnTo>
                    <a:pt x="3942080" y="1967230"/>
                  </a:lnTo>
                  <a:lnTo>
                    <a:pt x="3930650" y="1967230"/>
                  </a:lnTo>
                  <a:cubicBezTo>
                    <a:pt x="3943350" y="1957070"/>
                    <a:pt x="3952240" y="1948180"/>
                    <a:pt x="3961130" y="1941830"/>
                  </a:cubicBezTo>
                  <a:cubicBezTo>
                    <a:pt x="3968750" y="1943100"/>
                    <a:pt x="3976370" y="1944370"/>
                    <a:pt x="3981450" y="1945640"/>
                  </a:cubicBezTo>
                  <a:cubicBezTo>
                    <a:pt x="3982720" y="1921510"/>
                    <a:pt x="3962400" y="1920240"/>
                    <a:pt x="3947160" y="1910080"/>
                  </a:cubicBezTo>
                  <a:cubicBezTo>
                    <a:pt x="3953510" y="1906270"/>
                    <a:pt x="3957320" y="1902460"/>
                    <a:pt x="3962400" y="1901190"/>
                  </a:cubicBezTo>
                  <a:cubicBezTo>
                    <a:pt x="3976370" y="1897380"/>
                    <a:pt x="3994150" y="1907540"/>
                    <a:pt x="4003040" y="1885950"/>
                  </a:cubicBezTo>
                  <a:cubicBezTo>
                    <a:pt x="4004310" y="1884680"/>
                    <a:pt x="4008120" y="1884680"/>
                    <a:pt x="4014470" y="1882140"/>
                  </a:cubicBezTo>
                  <a:cubicBezTo>
                    <a:pt x="4010660" y="1878330"/>
                    <a:pt x="4006850" y="1875790"/>
                    <a:pt x="4004310" y="1873250"/>
                  </a:cubicBezTo>
                  <a:cubicBezTo>
                    <a:pt x="4006850" y="1871980"/>
                    <a:pt x="4010660" y="1870710"/>
                    <a:pt x="4010660" y="1870710"/>
                  </a:cubicBezTo>
                  <a:cubicBezTo>
                    <a:pt x="4019550" y="1877060"/>
                    <a:pt x="4025900" y="1882140"/>
                    <a:pt x="4033520" y="1887220"/>
                  </a:cubicBezTo>
                  <a:cubicBezTo>
                    <a:pt x="4034790" y="1885950"/>
                    <a:pt x="4036060" y="1884680"/>
                    <a:pt x="4037330" y="1882140"/>
                  </a:cubicBezTo>
                  <a:cubicBezTo>
                    <a:pt x="4033520" y="1877060"/>
                    <a:pt x="4030980" y="1871980"/>
                    <a:pt x="4027170" y="1866900"/>
                  </a:cubicBezTo>
                  <a:cubicBezTo>
                    <a:pt x="4043680" y="1855470"/>
                    <a:pt x="4044950" y="1849120"/>
                    <a:pt x="4032250" y="1817370"/>
                  </a:cubicBezTo>
                  <a:cubicBezTo>
                    <a:pt x="4041140" y="1816100"/>
                    <a:pt x="4050030" y="1813560"/>
                    <a:pt x="4057650" y="1812290"/>
                  </a:cubicBezTo>
                  <a:cubicBezTo>
                    <a:pt x="4058920" y="1803400"/>
                    <a:pt x="4064000" y="1794510"/>
                    <a:pt x="4062730" y="1786890"/>
                  </a:cubicBezTo>
                  <a:cubicBezTo>
                    <a:pt x="4058920" y="1764030"/>
                    <a:pt x="4081780" y="1753870"/>
                    <a:pt x="4086860" y="1734820"/>
                  </a:cubicBezTo>
                  <a:cubicBezTo>
                    <a:pt x="4086860" y="1733550"/>
                    <a:pt x="4091940" y="1732280"/>
                    <a:pt x="4093210" y="1733550"/>
                  </a:cubicBezTo>
                  <a:cubicBezTo>
                    <a:pt x="4104640" y="1737360"/>
                    <a:pt x="4108450" y="1728470"/>
                    <a:pt x="4112260" y="1722120"/>
                  </a:cubicBezTo>
                  <a:cubicBezTo>
                    <a:pt x="4113530" y="1719580"/>
                    <a:pt x="4114800" y="1717040"/>
                    <a:pt x="4116070" y="1715770"/>
                  </a:cubicBezTo>
                  <a:cubicBezTo>
                    <a:pt x="4127500" y="1709420"/>
                    <a:pt x="4138930" y="1704340"/>
                    <a:pt x="4151630" y="1697990"/>
                  </a:cubicBezTo>
                  <a:cubicBezTo>
                    <a:pt x="4138930" y="1678940"/>
                    <a:pt x="4122420" y="1687830"/>
                    <a:pt x="4108450" y="1685290"/>
                  </a:cubicBezTo>
                  <a:lnTo>
                    <a:pt x="4108450" y="1680210"/>
                  </a:lnTo>
                  <a:cubicBezTo>
                    <a:pt x="4117340" y="1678940"/>
                    <a:pt x="4126230" y="1677670"/>
                    <a:pt x="4136390" y="1676400"/>
                  </a:cubicBezTo>
                  <a:cubicBezTo>
                    <a:pt x="4130040" y="1675130"/>
                    <a:pt x="4124960" y="1673860"/>
                    <a:pt x="4119880" y="1672590"/>
                  </a:cubicBezTo>
                  <a:cubicBezTo>
                    <a:pt x="4126230" y="1666240"/>
                    <a:pt x="4131310" y="1659890"/>
                    <a:pt x="4137660" y="1654810"/>
                  </a:cubicBezTo>
                  <a:cubicBezTo>
                    <a:pt x="4138930" y="1653540"/>
                    <a:pt x="4142740" y="1652270"/>
                    <a:pt x="4144010" y="1652270"/>
                  </a:cubicBezTo>
                  <a:cubicBezTo>
                    <a:pt x="4147820" y="1653540"/>
                    <a:pt x="4151630" y="1657350"/>
                    <a:pt x="4154170" y="1659890"/>
                  </a:cubicBezTo>
                  <a:cubicBezTo>
                    <a:pt x="4155440" y="1656080"/>
                    <a:pt x="4156710" y="1651000"/>
                    <a:pt x="4159250" y="1647190"/>
                  </a:cubicBezTo>
                  <a:cubicBezTo>
                    <a:pt x="4164330" y="1640840"/>
                    <a:pt x="4170680" y="1635760"/>
                    <a:pt x="4175760" y="1630680"/>
                  </a:cubicBezTo>
                  <a:cubicBezTo>
                    <a:pt x="4182110" y="1638300"/>
                    <a:pt x="4188460" y="1645920"/>
                    <a:pt x="4194810" y="1654810"/>
                  </a:cubicBezTo>
                  <a:cubicBezTo>
                    <a:pt x="4196080" y="1654810"/>
                    <a:pt x="4197350" y="1653540"/>
                    <a:pt x="4197350" y="1653540"/>
                  </a:cubicBezTo>
                  <a:cubicBezTo>
                    <a:pt x="4196080" y="1640840"/>
                    <a:pt x="4196080" y="1628140"/>
                    <a:pt x="4194810" y="1615440"/>
                  </a:cubicBezTo>
                  <a:cubicBezTo>
                    <a:pt x="4199890" y="1616710"/>
                    <a:pt x="4203700" y="1616710"/>
                    <a:pt x="4207510" y="1617980"/>
                  </a:cubicBezTo>
                  <a:cubicBezTo>
                    <a:pt x="4208780" y="1616710"/>
                    <a:pt x="4208780" y="1615440"/>
                    <a:pt x="4210050" y="1615440"/>
                  </a:cubicBezTo>
                  <a:cubicBezTo>
                    <a:pt x="4206240" y="1614170"/>
                    <a:pt x="4203700" y="1612900"/>
                    <a:pt x="4199890" y="1611630"/>
                  </a:cubicBezTo>
                  <a:cubicBezTo>
                    <a:pt x="4206240" y="1604010"/>
                    <a:pt x="4210050" y="1598930"/>
                    <a:pt x="4211320" y="1597660"/>
                  </a:cubicBezTo>
                  <a:lnTo>
                    <a:pt x="4211320" y="1573530"/>
                  </a:lnTo>
                  <a:cubicBezTo>
                    <a:pt x="4208780" y="1572260"/>
                    <a:pt x="4206240" y="1569720"/>
                    <a:pt x="4202430" y="1568450"/>
                  </a:cubicBezTo>
                  <a:cubicBezTo>
                    <a:pt x="4199890" y="1567180"/>
                    <a:pt x="4197350" y="1565910"/>
                    <a:pt x="4194810" y="1565910"/>
                  </a:cubicBezTo>
                  <a:cubicBezTo>
                    <a:pt x="4197350" y="1563370"/>
                    <a:pt x="4202430" y="1559560"/>
                    <a:pt x="4203700" y="1559560"/>
                  </a:cubicBezTo>
                  <a:cubicBezTo>
                    <a:pt x="4212590" y="1564640"/>
                    <a:pt x="4210050" y="1550670"/>
                    <a:pt x="4215130" y="1551940"/>
                  </a:cubicBezTo>
                  <a:cubicBezTo>
                    <a:pt x="4215130" y="1548130"/>
                    <a:pt x="4215130" y="1540510"/>
                    <a:pt x="4213860" y="1540510"/>
                  </a:cubicBezTo>
                  <a:cubicBezTo>
                    <a:pt x="4197350" y="1534160"/>
                    <a:pt x="4199890" y="1520190"/>
                    <a:pt x="4196080" y="1511300"/>
                  </a:cubicBezTo>
                  <a:close/>
                  <a:moveTo>
                    <a:pt x="234950" y="990600"/>
                  </a:moveTo>
                  <a:lnTo>
                    <a:pt x="271780" y="990600"/>
                  </a:lnTo>
                  <a:cubicBezTo>
                    <a:pt x="262890" y="1002030"/>
                    <a:pt x="241300" y="1002030"/>
                    <a:pt x="234950" y="990600"/>
                  </a:cubicBezTo>
                  <a:close/>
                  <a:moveTo>
                    <a:pt x="488950" y="1507490"/>
                  </a:moveTo>
                  <a:lnTo>
                    <a:pt x="488950" y="1502410"/>
                  </a:lnTo>
                  <a:cubicBezTo>
                    <a:pt x="505460" y="1501140"/>
                    <a:pt x="523240" y="1499870"/>
                    <a:pt x="539750" y="1499870"/>
                  </a:cubicBezTo>
                  <a:cubicBezTo>
                    <a:pt x="521970" y="1499870"/>
                    <a:pt x="506730" y="1515110"/>
                    <a:pt x="488950" y="1507490"/>
                  </a:cubicBezTo>
                  <a:close/>
                  <a:moveTo>
                    <a:pt x="182880" y="2123440"/>
                  </a:moveTo>
                  <a:cubicBezTo>
                    <a:pt x="190500" y="2115820"/>
                    <a:pt x="196850" y="2110740"/>
                    <a:pt x="199390" y="2106930"/>
                  </a:cubicBezTo>
                  <a:cubicBezTo>
                    <a:pt x="205740" y="2112010"/>
                    <a:pt x="209550" y="2115820"/>
                    <a:pt x="213360" y="2119630"/>
                  </a:cubicBezTo>
                  <a:cubicBezTo>
                    <a:pt x="204470" y="2119630"/>
                    <a:pt x="195580" y="2120900"/>
                    <a:pt x="182880" y="2123440"/>
                  </a:cubicBezTo>
                  <a:close/>
                  <a:moveTo>
                    <a:pt x="271780" y="2117090"/>
                  </a:moveTo>
                  <a:lnTo>
                    <a:pt x="238760" y="2117090"/>
                  </a:lnTo>
                  <a:cubicBezTo>
                    <a:pt x="237490" y="2117090"/>
                    <a:pt x="236220" y="2112010"/>
                    <a:pt x="233680" y="2108200"/>
                  </a:cubicBezTo>
                  <a:cubicBezTo>
                    <a:pt x="248920" y="2109470"/>
                    <a:pt x="260350" y="2110740"/>
                    <a:pt x="271780" y="2112010"/>
                  </a:cubicBezTo>
                  <a:lnTo>
                    <a:pt x="271780" y="2117090"/>
                  </a:lnTo>
                  <a:close/>
                  <a:moveTo>
                    <a:pt x="280670" y="2115820"/>
                  </a:moveTo>
                  <a:cubicBezTo>
                    <a:pt x="279400" y="2114550"/>
                    <a:pt x="279400" y="2113280"/>
                    <a:pt x="278130" y="2113280"/>
                  </a:cubicBezTo>
                  <a:cubicBezTo>
                    <a:pt x="283210" y="2109470"/>
                    <a:pt x="289560" y="2106930"/>
                    <a:pt x="294640" y="2103120"/>
                  </a:cubicBezTo>
                  <a:cubicBezTo>
                    <a:pt x="298450" y="2099310"/>
                    <a:pt x="299720" y="2092960"/>
                    <a:pt x="303530" y="2086610"/>
                  </a:cubicBezTo>
                  <a:cubicBezTo>
                    <a:pt x="313690" y="2106930"/>
                    <a:pt x="335280" y="2100580"/>
                    <a:pt x="354330" y="2105660"/>
                  </a:cubicBezTo>
                  <a:cubicBezTo>
                    <a:pt x="328930" y="2108200"/>
                    <a:pt x="304800" y="2112010"/>
                    <a:pt x="280670" y="2115820"/>
                  </a:cubicBezTo>
                  <a:close/>
                  <a:moveTo>
                    <a:pt x="114300" y="2428240"/>
                  </a:moveTo>
                  <a:cubicBezTo>
                    <a:pt x="115570" y="2428240"/>
                    <a:pt x="115570" y="2428240"/>
                    <a:pt x="114300" y="2428240"/>
                  </a:cubicBezTo>
                  <a:close/>
                  <a:moveTo>
                    <a:pt x="345440" y="2609850"/>
                  </a:moveTo>
                  <a:cubicBezTo>
                    <a:pt x="344170" y="2600960"/>
                    <a:pt x="342900" y="2594610"/>
                    <a:pt x="341630" y="2585720"/>
                  </a:cubicBezTo>
                  <a:cubicBezTo>
                    <a:pt x="350520" y="2588260"/>
                    <a:pt x="355600" y="2589530"/>
                    <a:pt x="360680" y="2592070"/>
                  </a:cubicBezTo>
                  <a:cubicBezTo>
                    <a:pt x="355600" y="2597150"/>
                    <a:pt x="351790" y="2602230"/>
                    <a:pt x="345440" y="2609850"/>
                  </a:cubicBezTo>
                  <a:close/>
                  <a:moveTo>
                    <a:pt x="636270" y="1050290"/>
                  </a:moveTo>
                  <a:cubicBezTo>
                    <a:pt x="627380" y="1051560"/>
                    <a:pt x="618490" y="1055370"/>
                    <a:pt x="610870" y="1055370"/>
                  </a:cubicBezTo>
                  <a:cubicBezTo>
                    <a:pt x="601980" y="1056640"/>
                    <a:pt x="593090" y="1055370"/>
                    <a:pt x="582930" y="1055370"/>
                  </a:cubicBezTo>
                  <a:cubicBezTo>
                    <a:pt x="581660" y="1054100"/>
                    <a:pt x="580390" y="1050290"/>
                    <a:pt x="579120" y="1046480"/>
                  </a:cubicBezTo>
                  <a:cubicBezTo>
                    <a:pt x="588010" y="1043940"/>
                    <a:pt x="596900" y="1040130"/>
                    <a:pt x="607060" y="1037590"/>
                  </a:cubicBezTo>
                  <a:cubicBezTo>
                    <a:pt x="607060" y="1041400"/>
                    <a:pt x="605790" y="1043940"/>
                    <a:pt x="605790" y="1047750"/>
                  </a:cubicBezTo>
                  <a:cubicBezTo>
                    <a:pt x="617220" y="1040130"/>
                    <a:pt x="627380" y="1041400"/>
                    <a:pt x="636270" y="1050290"/>
                  </a:cubicBezTo>
                  <a:cubicBezTo>
                    <a:pt x="650240" y="1040130"/>
                    <a:pt x="652780" y="1041400"/>
                    <a:pt x="656590" y="1062990"/>
                  </a:cubicBezTo>
                  <a:cubicBezTo>
                    <a:pt x="648970" y="1057910"/>
                    <a:pt x="642620" y="1054100"/>
                    <a:pt x="636270" y="1050290"/>
                  </a:cubicBezTo>
                  <a:close/>
                  <a:moveTo>
                    <a:pt x="684530" y="1047750"/>
                  </a:moveTo>
                  <a:cubicBezTo>
                    <a:pt x="687070" y="1045210"/>
                    <a:pt x="689610" y="1042670"/>
                    <a:pt x="690880" y="1040130"/>
                  </a:cubicBezTo>
                  <a:cubicBezTo>
                    <a:pt x="699770" y="1051560"/>
                    <a:pt x="699770" y="1051560"/>
                    <a:pt x="680720" y="1060450"/>
                  </a:cubicBezTo>
                  <a:lnTo>
                    <a:pt x="661670" y="1045210"/>
                  </a:lnTo>
                  <a:cubicBezTo>
                    <a:pt x="674370" y="1035050"/>
                    <a:pt x="681990" y="1035050"/>
                    <a:pt x="684530" y="1047750"/>
                  </a:cubicBezTo>
                  <a:close/>
                  <a:moveTo>
                    <a:pt x="694690" y="2744470"/>
                  </a:moveTo>
                  <a:cubicBezTo>
                    <a:pt x="695960" y="2743200"/>
                    <a:pt x="697230" y="2743200"/>
                    <a:pt x="698500" y="2741930"/>
                  </a:cubicBezTo>
                  <a:cubicBezTo>
                    <a:pt x="699770" y="2744470"/>
                    <a:pt x="702310" y="2747010"/>
                    <a:pt x="704850" y="2750820"/>
                  </a:cubicBezTo>
                  <a:cubicBezTo>
                    <a:pt x="702310" y="2750820"/>
                    <a:pt x="699770" y="2750820"/>
                    <a:pt x="697230" y="2752090"/>
                  </a:cubicBezTo>
                  <a:cubicBezTo>
                    <a:pt x="695960" y="2748280"/>
                    <a:pt x="695960" y="2745740"/>
                    <a:pt x="694690" y="2744470"/>
                  </a:cubicBezTo>
                  <a:close/>
                  <a:moveTo>
                    <a:pt x="772160" y="2735580"/>
                  </a:moveTo>
                  <a:cubicBezTo>
                    <a:pt x="773430" y="2739390"/>
                    <a:pt x="774700" y="2741930"/>
                    <a:pt x="777240" y="2744470"/>
                  </a:cubicBezTo>
                  <a:lnTo>
                    <a:pt x="773430" y="2744470"/>
                  </a:lnTo>
                  <a:cubicBezTo>
                    <a:pt x="773430" y="2741930"/>
                    <a:pt x="773430" y="2739390"/>
                    <a:pt x="772160" y="2735580"/>
                  </a:cubicBezTo>
                  <a:close/>
                  <a:moveTo>
                    <a:pt x="876300" y="3018790"/>
                  </a:moveTo>
                  <a:cubicBezTo>
                    <a:pt x="872490" y="3012440"/>
                    <a:pt x="869950" y="3007360"/>
                    <a:pt x="867410" y="3002280"/>
                  </a:cubicBezTo>
                  <a:lnTo>
                    <a:pt x="873760" y="2995930"/>
                  </a:lnTo>
                  <a:cubicBezTo>
                    <a:pt x="882650" y="3002280"/>
                    <a:pt x="883920" y="3012440"/>
                    <a:pt x="876300" y="3018790"/>
                  </a:cubicBezTo>
                  <a:close/>
                  <a:moveTo>
                    <a:pt x="1198880" y="3044190"/>
                  </a:moveTo>
                  <a:cubicBezTo>
                    <a:pt x="1193800" y="3041650"/>
                    <a:pt x="1188720" y="3040380"/>
                    <a:pt x="1183640" y="3037840"/>
                  </a:cubicBezTo>
                  <a:cubicBezTo>
                    <a:pt x="1188720" y="3032760"/>
                    <a:pt x="1193800" y="3027680"/>
                    <a:pt x="1197610" y="3025140"/>
                  </a:cubicBezTo>
                  <a:lnTo>
                    <a:pt x="1212850" y="3036570"/>
                  </a:lnTo>
                  <a:cubicBezTo>
                    <a:pt x="1209040" y="3039110"/>
                    <a:pt x="1203960" y="3041650"/>
                    <a:pt x="1198880" y="3044190"/>
                  </a:cubicBezTo>
                  <a:close/>
                  <a:moveTo>
                    <a:pt x="3445510" y="2828290"/>
                  </a:moveTo>
                  <a:cubicBezTo>
                    <a:pt x="3444240" y="2829560"/>
                    <a:pt x="3445510" y="2832100"/>
                    <a:pt x="3445510" y="2834640"/>
                  </a:cubicBezTo>
                  <a:lnTo>
                    <a:pt x="3426460" y="2838450"/>
                  </a:lnTo>
                  <a:cubicBezTo>
                    <a:pt x="3423920" y="2827020"/>
                    <a:pt x="3429000" y="2820670"/>
                    <a:pt x="3440430" y="2819400"/>
                  </a:cubicBezTo>
                  <a:cubicBezTo>
                    <a:pt x="3444240" y="2819400"/>
                    <a:pt x="3449320" y="2816860"/>
                    <a:pt x="3455670" y="2816860"/>
                  </a:cubicBezTo>
                  <a:cubicBezTo>
                    <a:pt x="3451860" y="2820670"/>
                    <a:pt x="3448050" y="2823210"/>
                    <a:pt x="3445510" y="2828290"/>
                  </a:cubicBezTo>
                  <a:close/>
                  <a:moveTo>
                    <a:pt x="3470910" y="2825750"/>
                  </a:moveTo>
                  <a:cubicBezTo>
                    <a:pt x="3465830" y="2824480"/>
                    <a:pt x="3462020" y="2820670"/>
                    <a:pt x="3458210" y="2818130"/>
                  </a:cubicBezTo>
                  <a:cubicBezTo>
                    <a:pt x="3463290" y="2811780"/>
                    <a:pt x="3467100" y="2807970"/>
                    <a:pt x="3469640" y="2804160"/>
                  </a:cubicBezTo>
                  <a:cubicBezTo>
                    <a:pt x="3474720" y="2810510"/>
                    <a:pt x="3479800" y="2815590"/>
                    <a:pt x="3484880" y="2823210"/>
                  </a:cubicBezTo>
                  <a:cubicBezTo>
                    <a:pt x="3481070" y="2824480"/>
                    <a:pt x="3475990" y="2825750"/>
                    <a:pt x="3470910" y="2825750"/>
                  </a:cubicBezTo>
                  <a:close/>
                  <a:moveTo>
                    <a:pt x="3604260" y="1967230"/>
                  </a:moveTo>
                  <a:cubicBezTo>
                    <a:pt x="3604260" y="1964690"/>
                    <a:pt x="3604260" y="1963420"/>
                    <a:pt x="3602990" y="1960880"/>
                  </a:cubicBezTo>
                  <a:lnTo>
                    <a:pt x="3629660" y="1957070"/>
                  </a:lnTo>
                  <a:cubicBezTo>
                    <a:pt x="3629660" y="1959610"/>
                    <a:pt x="3630930" y="1962150"/>
                    <a:pt x="3630930" y="1964690"/>
                  </a:cubicBezTo>
                  <a:cubicBezTo>
                    <a:pt x="3620770" y="1964690"/>
                    <a:pt x="3611880" y="1965960"/>
                    <a:pt x="3604260" y="1967230"/>
                  </a:cubicBezTo>
                  <a:close/>
                  <a:moveTo>
                    <a:pt x="3670300" y="1969770"/>
                  </a:moveTo>
                  <a:cubicBezTo>
                    <a:pt x="3662680" y="1969770"/>
                    <a:pt x="3653790" y="1969770"/>
                    <a:pt x="3646170" y="1967230"/>
                  </a:cubicBezTo>
                  <a:cubicBezTo>
                    <a:pt x="3642360" y="1965960"/>
                    <a:pt x="3641090" y="1960880"/>
                    <a:pt x="3637280" y="1958340"/>
                  </a:cubicBezTo>
                  <a:cubicBezTo>
                    <a:pt x="3638550" y="1957070"/>
                    <a:pt x="3638550" y="1955800"/>
                    <a:pt x="3639820" y="1954530"/>
                  </a:cubicBezTo>
                  <a:cubicBezTo>
                    <a:pt x="3651250" y="1957070"/>
                    <a:pt x="3661410" y="1958340"/>
                    <a:pt x="3671570" y="1960880"/>
                  </a:cubicBezTo>
                  <a:cubicBezTo>
                    <a:pt x="3670300" y="1964690"/>
                    <a:pt x="3670300" y="1968500"/>
                    <a:pt x="3670300" y="1969770"/>
                  </a:cubicBezTo>
                  <a:close/>
                  <a:moveTo>
                    <a:pt x="3727450" y="1968500"/>
                  </a:moveTo>
                  <a:cubicBezTo>
                    <a:pt x="3718560" y="1967230"/>
                    <a:pt x="3709670" y="1960880"/>
                    <a:pt x="3700780" y="1969770"/>
                  </a:cubicBezTo>
                  <a:cubicBezTo>
                    <a:pt x="3699510" y="1971040"/>
                    <a:pt x="3691890" y="1967230"/>
                    <a:pt x="3688080" y="1965960"/>
                  </a:cubicBezTo>
                  <a:cubicBezTo>
                    <a:pt x="3688080" y="1964690"/>
                    <a:pt x="3689350" y="1962150"/>
                    <a:pt x="3689350" y="1960880"/>
                  </a:cubicBezTo>
                  <a:lnTo>
                    <a:pt x="3731260" y="1960880"/>
                  </a:lnTo>
                  <a:cubicBezTo>
                    <a:pt x="3732530" y="1960880"/>
                    <a:pt x="3733800" y="1964690"/>
                    <a:pt x="3735070" y="1967230"/>
                  </a:cubicBezTo>
                  <a:cubicBezTo>
                    <a:pt x="3731260" y="1967230"/>
                    <a:pt x="3728720" y="1968500"/>
                    <a:pt x="3727450" y="1968500"/>
                  </a:cubicBezTo>
                  <a:close/>
                  <a:moveTo>
                    <a:pt x="3848100" y="2598420"/>
                  </a:moveTo>
                  <a:cubicBezTo>
                    <a:pt x="3846830" y="2599690"/>
                    <a:pt x="3846830" y="2600960"/>
                    <a:pt x="3846830" y="2599690"/>
                  </a:cubicBezTo>
                  <a:cubicBezTo>
                    <a:pt x="3845560" y="2599690"/>
                    <a:pt x="3845560" y="2598420"/>
                    <a:pt x="3848100" y="2598420"/>
                  </a:cubicBezTo>
                  <a:close/>
                  <a:moveTo>
                    <a:pt x="132080" y="2529840"/>
                  </a:moveTo>
                  <a:cubicBezTo>
                    <a:pt x="130810" y="2529840"/>
                    <a:pt x="130810" y="2531110"/>
                    <a:pt x="129540" y="2531110"/>
                  </a:cubicBezTo>
                  <a:cubicBezTo>
                    <a:pt x="129540" y="2531110"/>
                    <a:pt x="130810" y="2529840"/>
                    <a:pt x="132080" y="2529840"/>
                  </a:cubicBezTo>
                  <a:close/>
                  <a:moveTo>
                    <a:pt x="615950" y="2769870"/>
                  </a:moveTo>
                  <a:cubicBezTo>
                    <a:pt x="621030" y="2772410"/>
                    <a:pt x="626110" y="2774950"/>
                    <a:pt x="629920" y="2776220"/>
                  </a:cubicBezTo>
                  <a:cubicBezTo>
                    <a:pt x="612140" y="2786380"/>
                    <a:pt x="600710" y="2783840"/>
                    <a:pt x="589280" y="2766060"/>
                  </a:cubicBezTo>
                  <a:cubicBezTo>
                    <a:pt x="593090" y="2766060"/>
                    <a:pt x="595630" y="2764790"/>
                    <a:pt x="599440" y="2764790"/>
                  </a:cubicBezTo>
                  <a:cubicBezTo>
                    <a:pt x="604520" y="2766060"/>
                    <a:pt x="610870" y="2767330"/>
                    <a:pt x="615950" y="2769870"/>
                  </a:cubicBezTo>
                  <a:close/>
                  <a:moveTo>
                    <a:pt x="2835910" y="2874010"/>
                  </a:moveTo>
                  <a:cubicBezTo>
                    <a:pt x="2832100" y="2872740"/>
                    <a:pt x="2829560" y="2872740"/>
                    <a:pt x="2824480" y="2871470"/>
                  </a:cubicBezTo>
                  <a:cubicBezTo>
                    <a:pt x="2819400" y="2870200"/>
                    <a:pt x="2813050" y="2866390"/>
                    <a:pt x="2805430" y="2863850"/>
                  </a:cubicBezTo>
                  <a:cubicBezTo>
                    <a:pt x="2810510" y="2862580"/>
                    <a:pt x="2814320" y="2860040"/>
                    <a:pt x="2819400" y="2858770"/>
                  </a:cubicBezTo>
                  <a:cubicBezTo>
                    <a:pt x="2833370" y="2854960"/>
                    <a:pt x="2839720" y="2861310"/>
                    <a:pt x="2835910" y="2874010"/>
                  </a:cubicBezTo>
                  <a:close/>
                  <a:moveTo>
                    <a:pt x="2590800" y="2903220"/>
                  </a:moveTo>
                  <a:cubicBezTo>
                    <a:pt x="2598420" y="2904490"/>
                    <a:pt x="2607310" y="2904490"/>
                    <a:pt x="2616200" y="2905760"/>
                  </a:cubicBezTo>
                  <a:cubicBezTo>
                    <a:pt x="2612390" y="2918460"/>
                    <a:pt x="2602230" y="2914650"/>
                    <a:pt x="2594610" y="2913380"/>
                  </a:cubicBezTo>
                  <a:cubicBezTo>
                    <a:pt x="2592070" y="2913380"/>
                    <a:pt x="2589530" y="2908300"/>
                    <a:pt x="2586990" y="2905760"/>
                  </a:cubicBezTo>
                  <a:cubicBezTo>
                    <a:pt x="2588260" y="2904490"/>
                    <a:pt x="2589530" y="2903220"/>
                    <a:pt x="2590800" y="2903220"/>
                  </a:cubicBezTo>
                  <a:close/>
                  <a:moveTo>
                    <a:pt x="219710" y="2604770"/>
                  </a:moveTo>
                  <a:cubicBezTo>
                    <a:pt x="220980" y="2608580"/>
                    <a:pt x="222250" y="2611120"/>
                    <a:pt x="223520" y="2616200"/>
                  </a:cubicBezTo>
                  <a:cubicBezTo>
                    <a:pt x="215900" y="2616200"/>
                    <a:pt x="209550" y="2616200"/>
                    <a:pt x="203200" y="2614930"/>
                  </a:cubicBezTo>
                  <a:lnTo>
                    <a:pt x="203200" y="2606040"/>
                  </a:lnTo>
                  <a:cubicBezTo>
                    <a:pt x="208280" y="2606040"/>
                    <a:pt x="213360" y="2606040"/>
                    <a:pt x="219710" y="2604770"/>
                  </a:cubicBezTo>
                  <a:close/>
                  <a:moveTo>
                    <a:pt x="715010" y="2762250"/>
                  </a:moveTo>
                  <a:cubicBezTo>
                    <a:pt x="722630" y="2763520"/>
                    <a:pt x="730250" y="2763520"/>
                    <a:pt x="739140" y="2764790"/>
                  </a:cubicBezTo>
                  <a:cubicBezTo>
                    <a:pt x="734060" y="2769870"/>
                    <a:pt x="713740" y="2773680"/>
                    <a:pt x="709930" y="2769870"/>
                  </a:cubicBezTo>
                  <a:cubicBezTo>
                    <a:pt x="709930" y="2768600"/>
                    <a:pt x="708660" y="2766060"/>
                    <a:pt x="709930" y="2764790"/>
                  </a:cubicBezTo>
                  <a:cubicBezTo>
                    <a:pt x="711200" y="2763520"/>
                    <a:pt x="713740" y="2762250"/>
                    <a:pt x="715010" y="2762250"/>
                  </a:cubicBezTo>
                  <a:close/>
                </a:path>
              </a:pathLst>
            </a:custGeom>
            <a:blipFill>
              <a:blip r:embed="rId7"/>
              <a:stretch>
                <a:fillRect l="0" t="-49093" r="-82055" b="-99547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3852267" y="7799960"/>
            <a:ext cx="1485365" cy="1680969"/>
          </a:xfrm>
          <a:custGeom>
            <a:avLst/>
            <a:gdLst/>
            <a:ahLst/>
            <a:cxnLst/>
            <a:rect r="r" b="b" t="t" l="l"/>
            <a:pathLst>
              <a:path h="1680969" w="1485365">
                <a:moveTo>
                  <a:pt x="0" y="0"/>
                </a:moveTo>
                <a:lnTo>
                  <a:pt x="1485365" y="0"/>
                </a:lnTo>
                <a:lnTo>
                  <a:pt x="1485365" y="1680968"/>
                </a:lnTo>
                <a:lnTo>
                  <a:pt x="0" y="16809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004667" y="8297472"/>
            <a:ext cx="1180411" cy="1335856"/>
          </a:xfrm>
          <a:custGeom>
            <a:avLst/>
            <a:gdLst/>
            <a:ahLst/>
            <a:cxnLst/>
            <a:rect r="r" b="b" t="t" l="l"/>
            <a:pathLst>
              <a:path h="1335856" w="1180411">
                <a:moveTo>
                  <a:pt x="0" y="0"/>
                </a:moveTo>
                <a:lnTo>
                  <a:pt x="1180411" y="0"/>
                </a:lnTo>
                <a:lnTo>
                  <a:pt x="1180411" y="1335856"/>
                </a:lnTo>
                <a:lnTo>
                  <a:pt x="0" y="13358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337632" y="5726487"/>
            <a:ext cx="962995" cy="1089809"/>
          </a:xfrm>
          <a:custGeom>
            <a:avLst/>
            <a:gdLst/>
            <a:ahLst/>
            <a:cxnLst/>
            <a:rect r="r" b="b" t="t" l="l"/>
            <a:pathLst>
              <a:path h="1089809" w="962995">
                <a:moveTo>
                  <a:pt x="0" y="0"/>
                </a:moveTo>
                <a:lnTo>
                  <a:pt x="962995" y="0"/>
                </a:lnTo>
                <a:lnTo>
                  <a:pt x="962995" y="1089809"/>
                </a:lnTo>
                <a:lnTo>
                  <a:pt x="0" y="10898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26805" y="6527195"/>
            <a:ext cx="1081138" cy="1223511"/>
          </a:xfrm>
          <a:custGeom>
            <a:avLst/>
            <a:gdLst/>
            <a:ahLst/>
            <a:cxnLst/>
            <a:rect r="r" b="b" t="t" l="l"/>
            <a:pathLst>
              <a:path h="1223511" w="1081138">
                <a:moveTo>
                  <a:pt x="0" y="0"/>
                </a:moveTo>
                <a:lnTo>
                  <a:pt x="1081138" y="0"/>
                </a:lnTo>
                <a:lnTo>
                  <a:pt x="1081138" y="1223510"/>
                </a:lnTo>
                <a:lnTo>
                  <a:pt x="0" y="12235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863311" y="6118991"/>
            <a:ext cx="742682" cy="840484"/>
          </a:xfrm>
          <a:custGeom>
            <a:avLst/>
            <a:gdLst/>
            <a:ahLst/>
            <a:cxnLst/>
            <a:rect r="r" b="b" t="t" l="l"/>
            <a:pathLst>
              <a:path h="840484" w="742682">
                <a:moveTo>
                  <a:pt x="0" y="0"/>
                </a:moveTo>
                <a:lnTo>
                  <a:pt x="742683" y="0"/>
                </a:lnTo>
                <a:lnTo>
                  <a:pt x="742683" y="840485"/>
                </a:lnTo>
                <a:lnTo>
                  <a:pt x="0" y="8404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926805" y="6290259"/>
            <a:ext cx="1334027" cy="1509701"/>
          </a:xfrm>
          <a:custGeom>
            <a:avLst/>
            <a:gdLst/>
            <a:ahLst/>
            <a:cxnLst/>
            <a:rect r="r" b="b" t="t" l="l"/>
            <a:pathLst>
              <a:path h="1509701" w="1334027">
                <a:moveTo>
                  <a:pt x="0" y="0"/>
                </a:moveTo>
                <a:lnTo>
                  <a:pt x="1334026" y="0"/>
                </a:lnTo>
                <a:lnTo>
                  <a:pt x="1334026" y="1509701"/>
                </a:lnTo>
                <a:lnTo>
                  <a:pt x="0" y="15097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599788" y="7952360"/>
            <a:ext cx="874761" cy="989956"/>
          </a:xfrm>
          <a:custGeom>
            <a:avLst/>
            <a:gdLst/>
            <a:ahLst/>
            <a:cxnLst/>
            <a:rect r="r" b="b" t="t" l="l"/>
            <a:pathLst>
              <a:path h="989956" w="874761">
                <a:moveTo>
                  <a:pt x="0" y="0"/>
                </a:moveTo>
                <a:lnTo>
                  <a:pt x="874761" y="0"/>
                </a:lnTo>
                <a:lnTo>
                  <a:pt x="874761" y="989956"/>
                </a:lnTo>
                <a:lnTo>
                  <a:pt x="0" y="9899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2260831" y="1554311"/>
            <a:ext cx="7444234" cy="25374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29"/>
              </a:lnSpc>
            </a:pPr>
            <a:r>
              <a:rPr lang="en-US" sz="32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Kendi evinde ağırlayıp ikramda bulundu.</a:t>
            </a:r>
          </a:p>
          <a:p>
            <a:pPr algn="ctr">
              <a:lnSpc>
                <a:spcPts val="6929"/>
              </a:lnSpc>
            </a:pPr>
            <a:r>
              <a:rPr lang="en-US" sz="32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Hastalandıklarında ziyaret etti.</a:t>
            </a:r>
          </a:p>
          <a:p>
            <a:pPr algn="ctr">
              <a:lnSpc>
                <a:spcPts val="6929"/>
              </a:lnSpc>
            </a:pPr>
            <a:r>
              <a:rPr lang="en-US" sz="3299">
                <a:solidFill>
                  <a:srgbClr val="49873E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Bazen de onlarla şakalaştı.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F017DE59BD9D4BA6A14289BDF31CE3" ma:contentTypeVersion="8" ma:contentTypeDescription="Create a new document." ma:contentTypeScope="" ma:versionID="958faab013209f654a1bc645483abe27">
  <xsd:schema xmlns:xsd="http://www.w3.org/2001/XMLSchema" xmlns:xs="http://www.w3.org/2001/XMLSchema" xmlns:p="http://schemas.microsoft.com/office/2006/metadata/properties" xmlns:ns1="http://schemas.microsoft.com/sharepoint/v3" xmlns:ns2="4a2ce632-3ebe-48ff-a8b1-ed342ea1f401" xmlns:ns3="68913d9e-3541-451c-9afb-339bfbb0cd4a" targetNamespace="http://schemas.microsoft.com/office/2006/metadata/properties" ma:root="true" ma:fieldsID="b0ce32a97847273cb7737f3ef5fd1421" ns1:_="" ns2:_="" ns3:_="">
    <xsd:import namespace="http://schemas.microsoft.com/sharepoint/v3"/>
    <xsd:import namespace="4a2ce632-3ebe-48ff-a8b1-ed342ea1f401"/>
    <xsd:import namespace="68913d9e-3541-451c-9afb-339bfbb0cd4a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  <xsd:element ref="ns2:TaxKeywordTaxHTField" minOccurs="0"/>
                <xsd:element ref="ns2:TaxCatchAll" minOccurs="0"/>
                <xsd:element ref="ns3:YayinTarihi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ce632-3ebe-48ff-a8b1-ed342ea1f40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11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2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3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KeywordTaxHTField" ma:index="15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6" nillable="true" ma:displayName="Taxonomy Catch All Column" ma:description="" ma:hidden="true" ma:list="{50a209d2-4676-4faf-9977-419d27bce538}" ma:internalName="TaxCatchAll" ma:showField="CatchAllData" ma:web="4a2ce632-3ebe-48ff-a8b1-ed342ea1f40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913d9e-3541-451c-9afb-339bfbb0cd4a" elementFormDefault="qualified">
    <xsd:import namespace="http://schemas.microsoft.com/office/2006/documentManagement/types"/>
    <xsd:import namespace="http://schemas.microsoft.com/office/infopath/2007/PartnerControls"/>
    <xsd:element name="YayinTarihi" ma:index="18" nillable="true" ma:displayName="Yayın Tarihi" ma:format="DateOnly" ma:internalName="YayinTarihi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StartDate xmlns="http://schemas.microsoft.com/sharepoint/v3" xsi:nil="true"/>
    <PublishingExpirationDate xmlns="http://schemas.microsoft.com/sharepoint/v3" xsi:nil="true"/>
    <_dlc_DocId xmlns="4a2ce632-3ebe-48ff-a8b1-ed342ea1f401">DKFT66RQZEX3-1797567310-6473</_dlc_DocId>
    <TaxCatchAll xmlns="4a2ce632-3ebe-48ff-a8b1-ed342ea1f401"/>
    <_dlc_DocIdUrl xmlns="4a2ce632-3ebe-48ff-a8b1-ed342ea1f401">
      <Url>https://dinhizmetleri.diyanet.gov.tr/_layouts/15/DocIdRedir.aspx?ID=DKFT66RQZEX3-1797567310-6473</Url>
      <Description>DKFT66RQZEX3-1797567310-6473</Description>
    </_dlc_DocIdUrl>
    <TaxKeywordTaxHTField xmlns="4a2ce632-3ebe-48ff-a8b1-ed342ea1f401">
      <Terms xmlns="http://schemas.microsoft.com/office/infopath/2007/PartnerControls"/>
    </TaxKeywordTaxHTField>
    <YayinTarihi xmlns="68913d9e-3541-451c-9afb-339bfbb0cd4a" xsi:nil="true"/>
  </documentManagement>
</p:properties>
</file>

<file path=customXml/itemProps1.xml><?xml version="1.0" encoding="utf-8"?>
<ds:datastoreItem xmlns:ds="http://schemas.openxmlformats.org/officeDocument/2006/customXml" ds:itemID="{32777066-0539-43A7-A186-BD24748C2FB0}"/>
</file>

<file path=customXml/itemProps2.xml><?xml version="1.0" encoding="utf-8"?>
<ds:datastoreItem xmlns:ds="http://schemas.openxmlformats.org/officeDocument/2006/customXml" ds:itemID="{E0DC73A2-26AF-4608-B011-BAE13CCB2848}"/>
</file>

<file path=customXml/itemProps3.xml><?xml version="1.0" encoding="utf-8"?>
<ds:datastoreItem xmlns:ds="http://schemas.openxmlformats.org/officeDocument/2006/customXml" ds:itemID="{C7DD7248-26FA-4B5E-BC4A-0C803E5F16ED}"/>
</file>

<file path=customXml/itemProps4.xml><?xml version="1.0" encoding="utf-8"?>
<ds:datastoreItem xmlns:ds="http://schemas.openxmlformats.org/officeDocument/2006/customXml" ds:itemID="{31DC5A94-93AA-4197-8EA0-36FCF9FCA17C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HZ PEYGAMBER VE ÇOCUK</dc:title>
  <cp:keywords/>
  <cp:revision>1</cp:revision>
  <dcterms:created xsi:type="dcterms:W3CDTF">2006-08-16T00:00:00Z</dcterms:created>
  <dcterms:modified xsi:type="dcterms:W3CDTF">2011-08-01T06:04:30Z</dcterms:modified>
  <dc:identifier>DAGmTlM0GwA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xKeyword">
    <vt:lpwstr/>
  </property>
  <property fmtid="{D5CDD505-2E9C-101B-9397-08002B2CF9AE}" pid="3" name="_dlc_DocIdItemGuid">
    <vt:lpwstr>e92bcef2-a73e-4162-bb42-6a9fff89a132</vt:lpwstr>
  </property>
  <property fmtid="{D5CDD505-2E9C-101B-9397-08002B2CF9AE}" pid="4" name="ContentTypeId">
    <vt:lpwstr>0x010100EDF017DE59BD9D4BA6A14289BDF31CE3</vt:lpwstr>
  </property>
</Properties>
</file>