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8" r:id="rId4"/>
    <p:sldId id="271" r:id="rId5"/>
    <p:sldId id="272" r:id="rId6"/>
    <p:sldId id="273" r:id="rId7"/>
    <p:sldId id="274" r:id="rId8"/>
    <p:sldId id="29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6" r:id="rId23"/>
    <p:sldId id="269" r:id="rId2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12A"/>
    <a:srgbClr val="B2101F"/>
    <a:srgbClr val="B10F1F"/>
    <a:srgbClr val="7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63" autoAdjust="0"/>
  </p:normalViewPr>
  <p:slideViewPr>
    <p:cSldViewPr>
      <p:cViewPr varScale="1">
        <p:scale>
          <a:sx n="61" d="100"/>
          <a:sy n="61" d="100"/>
        </p:scale>
        <p:origin x="104" y="20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10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/>
          <p:cNvGrpSpPr/>
          <p:nvPr/>
        </p:nvGrpSpPr>
        <p:grpSpPr>
          <a:xfrm>
            <a:off x="7467600" y="-1903"/>
            <a:ext cx="10820978" cy="10288903"/>
            <a:chOff x="7467600" y="-1903"/>
            <a:chExt cx="10820978" cy="10288903"/>
          </a:xfrm>
        </p:grpSpPr>
        <p:sp>
          <p:nvSpPr>
            <p:cNvPr id="13" name="Tek Köşesi Kesik Dikdörtgen 12"/>
            <p:cNvSpPr/>
            <p:nvPr/>
          </p:nvSpPr>
          <p:spPr>
            <a:xfrm flipV="1">
              <a:off x="7467600" y="-1903"/>
              <a:ext cx="9095508" cy="10288038"/>
            </a:xfrm>
            <a:custGeom>
              <a:avLst/>
              <a:gdLst>
                <a:gd name="connsiteX0" fmla="*/ 0 w 12192000"/>
                <a:gd name="connsiteY0" fmla="*/ 0 h 10287000"/>
                <a:gd name="connsiteX1" fmla="*/ 7048500 w 12192000"/>
                <a:gd name="connsiteY1" fmla="*/ 0 h 10287000"/>
                <a:gd name="connsiteX2" fmla="*/ 12192000 w 12192000"/>
                <a:gd name="connsiteY2" fmla="*/ 51435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12192000 w 12192000"/>
                <a:gd name="connsiteY2" fmla="*/ 51435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10009909 w 12192000"/>
                <a:gd name="connsiteY2" fmla="*/ 5476009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864436 w 12192000"/>
                <a:gd name="connsiteY2" fmla="*/ 5517573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957954 w 12192000"/>
                <a:gd name="connsiteY2" fmla="*/ 54864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97391"/>
                <a:gd name="connsiteX1" fmla="*/ 7412182 w 12192000"/>
                <a:gd name="connsiteY1" fmla="*/ 0 h 10297391"/>
                <a:gd name="connsiteX2" fmla="*/ 9957954 w 12192000"/>
                <a:gd name="connsiteY2" fmla="*/ 5486400 h 10297391"/>
                <a:gd name="connsiteX3" fmla="*/ 12192000 w 12192000"/>
                <a:gd name="connsiteY3" fmla="*/ 10287000 h 10297391"/>
                <a:gd name="connsiteX4" fmla="*/ 7845137 w 12192000"/>
                <a:gd name="connsiteY4" fmla="*/ 10297391 h 10297391"/>
                <a:gd name="connsiteX5" fmla="*/ 0 w 12192000"/>
                <a:gd name="connsiteY5" fmla="*/ 0 h 10297391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957954 w 12192000"/>
                <a:gd name="connsiteY2" fmla="*/ 5486400 h 10287000"/>
                <a:gd name="connsiteX3" fmla="*/ 12192000 w 12192000"/>
                <a:gd name="connsiteY3" fmla="*/ 10287000 h 10287000"/>
                <a:gd name="connsiteX4" fmla="*/ 9185565 w 12192000"/>
                <a:gd name="connsiteY4" fmla="*/ 10203873 h 10287000"/>
                <a:gd name="connsiteX5" fmla="*/ 0 w 12192000"/>
                <a:gd name="connsiteY5" fmla="*/ 0 h 10287000"/>
                <a:gd name="connsiteX0" fmla="*/ 0 w 12192000"/>
                <a:gd name="connsiteY0" fmla="*/ 0 h 10307782"/>
                <a:gd name="connsiteX1" fmla="*/ 7412182 w 12192000"/>
                <a:gd name="connsiteY1" fmla="*/ 0 h 10307782"/>
                <a:gd name="connsiteX2" fmla="*/ 9957954 w 12192000"/>
                <a:gd name="connsiteY2" fmla="*/ 5486400 h 10307782"/>
                <a:gd name="connsiteX3" fmla="*/ 12192000 w 12192000"/>
                <a:gd name="connsiteY3" fmla="*/ 10287000 h 10307782"/>
                <a:gd name="connsiteX4" fmla="*/ 7834747 w 12192000"/>
                <a:gd name="connsiteY4" fmla="*/ 10307782 h 10307782"/>
                <a:gd name="connsiteX5" fmla="*/ 0 w 12192000"/>
                <a:gd name="connsiteY5" fmla="*/ 0 h 10307782"/>
                <a:gd name="connsiteX0" fmla="*/ 0 w 7848600"/>
                <a:gd name="connsiteY0" fmla="*/ 0 h 10328564"/>
                <a:gd name="connsiteX1" fmla="*/ 3068782 w 7848600"/>
                <a:gd name="connsiteY1" fmla="*/ 20782 h 10328564"/>
                <a:gd name="connsiteX2" fmla="*/ 5614554 w 7848600"/>
                <a:gd name="connsiteY2" fmla="*/ 5507182 h 10328564"/>
                <a:gd name="connsiteX3" fmla="*/ 7848600 w 7848600"/>
                <a:gd name="connsiteY3" fmla="*/ 10307782 h 10328564"/>
                <a:gd name="connsiteX4" fmla="*/ 3491347 w 7848600"/>
                <a:gd name="connsiteY4" fmla="*/ 10328564 h 10328564"/>
                <a:gd name="connsiteX5" fmla="*/ 0 w 7848600"/>
                <a:gd name="connsiteY5" fmla="*/ 0 h 10328564"/>
                <a:gd name="connsiteX0" fmla="*/ 0 w 9085118"/>
                <a:gd name="connsiteY0" fmla="*/ 51955 h 10307782"/>
                <a:gd name="connsiteX1" fmla="*/ 4305300 w 9085118"/>
                <a:gd name="connsiteY1" fmla="*/ 0 h 10307782"/>
                <a:gd name="connsiteX2" fmla="*/ 6851072 w 9085118"/>
                <a:gd name="connsiteY2" fmla="*/ 5486400 h 10307782"/>
                <a:gd name="connsiteX3" fmla="*/ 9085118 w 9085118"/>
                <a:gd name="connsiteY3" fmla="*/ 10287000 h 10307782"/>
                <a:gd name="connsiteX4" fmla="*/ 4727865 w 9085118"/>
                <a:gd name="connsiteY4" fmla="*/ 10307782 h 10307782"/>
                <a:gd name="connsiteX5" fmla="*/ 0 w 9085118"/>
                <a:gd name="connsiteY5" fmla="*/ 51955 h 10307782"/>
                <a:gd name="connsiteX0" fmla="*/ 0 w 9095508"/>
                <a:gd name="connsiteY0" fmla="*/ 51955 h 10307782"/>
                <a:gd name="connsiteX1" fmla="*/ 4305300 w 9095508"/>
                <a:gd name="connsiteY1" fmla="*/ 0 h 10307782"/>
                <a:gd name="connsiteX2" fmla="*/ 6851072 w 9095508"/>
                <a:gd name="connsiteY2" fmla="*/ 5486400 h 10307782"/>
                <a:gd name="connsiteX3" fmla="*/ 9095508 w 9095508"/>
                <a:gd name="connsiteY3" fmla="*/ 10307782 h 10307782"/>
                <a:gd name="connsiteX4" fmla="*/ 4727865 w 9095508"/>
                <a:gd name="connsiteY4" fmla="*/ 10307782 h 10307782"/>
                <a:gd name="connsiteX5" fmla="*/ 0 w 9095508"/>
                <a:gd name="connsiteY5" fmla="*/ 51955 h 10307782"/>
                <a:gd name="connsiteX0" fmla="*/ 0 w 9093603"/>
                <a:gd name="connsiteY0" fmla="*/ 31000 h 10307782"/>
                <a:gd name="connsiteX1" fmla="*/ 4303395 w 9093603"/>
                <a:gd name="connsiteY1" fmla="*/ 0 h 10307782"/>
                <a:gd name="connsiteX2" fmla="*/ 6849167 w 9093603"/>
                <a:gd name="connsiteY2" fmla="*/ 5486400 h 10307782"/>
                <a:gd name="connsiteX3" fmla="*/ 9093603 w 9093603"/>
                <a:gd name="connsiteY3" fmla="*/ 10307782 h 10307782"/>
                <a:gd name="connsiteX4" fmla="*/ 4725960 w 9093603"/>
                <a:gd name="connsiteY4" fmla="*/ 10307782 h 10307782"/>
                <a:gd name="connsiteX5" fmla="*/ 0 w 9093603"/>
                <a:gd name="connsiteY5" fmla="*/ 31000 h 10307782"/>
                <a:gd name="connsiteX0" fmla="*/ 0 w 9093603"/>
                <a:gd name="connsiteY0" fmla="*/ 38620 h 10307782"/>
                <a:gd name="connsiteX1" fmla="*/ 4303395 w 9093603"/>
                <a:gd name="connsiteY1" fmla="*/ 0 h 10307782"/>
                <a:gd name="connsiteX2" fmla="*/ 6849167 w 9093603"/>
                <a:gd name="connsiteY2" fmla="*/ 5486400 h 10307782"/>
                <a:gd name="connsiteX3" fmla="*/ 9093603 w 9093603"/>
                <a:gd name="connsiteY3" fmla="*/ 10307782 h 10307782"/>
                <a:gd name="connsiteX4" fmla="*/ 4725960 w 9093603"/>
                <a:gd name="connsiteY4" fmla="*/ 10307782 h 10307782"/>
                <a:gd name="connsiteX5" fmla="*/ 0 w 9093603"/>
                <a:gd name="connsiteY5" fmla="*/ 38620 h 10307782"/>
                <a:gd name="connsiteX0" fmla="*/ 0 w 9093603"/>
                <a:gd name="connsiteY0" fmla="*/ 8140 h 10277302"/>
                <a:gd name="connsiteX1" fmla="*/ 4291965 w 9093603"/>
                <a:gd name="connsiteY1" fmla="*/ 0 h 10277302"/>
                <a:gd name="connsiteX2" fmla="*/ 6849167 w 9093603"/>
                <a:gd name="connsiteY2" fmla="*/ 5455920 h 10277302"/>
                <a:gd name="connsiteX3" fmla="*/ 9093603 w 9093603"/>
                <a:gd name="connsiteY3" fmla="*/ 10277302 h 10277302"/>
                <a:gd name="connsiteX4" fmla="*/ 4725960 w 9093603"/>
                <a:gd name="connsiteY4" fmla="*/ 10277302 h 10277302"/>
                <a:gd name="connsiteX5" fmla="*/ 0 w 9093603"/>
                <a:gd name="connsiteY5" fmla="*/ 8140 h 10277302"/>
                <a:gd name="connsiteX0" fmla="*/ 0 w 9095508"/>
                <a:gd name="connsiteY0" fmla="*/ 8140 h 10281112"/>
                <a:gd name="connsiteX1" fmla="*/ 4291965 w 9095508"/>
                <a:gd name="connsiteY1" fmla="*/ 0 h 10281112"/>
                <a:gd name="connsiteX2" fmla="*/ 6849167 w 9095508"/>
                <a:gd name="connsiteY2" fmla="*/ 5455920 h 10281112"/>
                <a:gd name="connsiteX3" fmla="*/ 9095508 w 9095508"/>
                <a:gd name="connsiteY3" fmla="*/ 10281112 h 10281112"/>
                <a:gd name="connsiteX4" fmla="*/ 4725960 w 9095508"/>
                <a:gd name="connsiteY4" fmla="*/ 10277302 h 10281112"/>
                <a:gd name="connsiteX5" fmla="*/ 0 w 9095508"/>
                <a:gd name="connsiteY5" fmla="*/ 8140 h 10281112"/>
                <a:gd name="connsiteX0" fmla="*/ 0 w 9095508"/>
                <a:gd name="connsiteY0" fmla="*/ 8140 h 10281112"/>
                <a:gd name="connsiteX1" fmla="*/ 4291965 w 9095508"/>
                <a:gd name="connsiteY1" fmla="*/ 0 h 10281112"/>
                <a:gd name="connsiteX2" fmla="*/ 6849167 w 9095508"/>
                <a:gd name="connsiteY2" fmla="*/ 5455920 h 10281112"/>
                <a:gd name="connsiteX3" fmla="*/ 9095508 w 9095508"/>
                <a:gd name="connsiteY3" fmla="*/ 10281112 h 10281112"/>
                <a:gd name="connsiteX4" fmla="*/ 4725960 w 9095508"/>
                <a:gd name="connsiteY4" fmla="*/ 10279207 h 10281112"/>
                <a:gd name="connsiteX5" fmla="*/ 0 w 9095508"/>
                <a:gd name="connsiteY5" fmla="*/ 8140 h 10281112"/>
                <a:gd name="connsiteX0" fmla="*/ 0 w 9095508"/>
                <a:gd name="connsiteY0" fmla="*/ 8140 h 10283015"/>
                <a:gd name="connsiteX1" fmla="*/ 4291965 w 9095508"/>
                <a:gd name="connsiteY1" fmla="*/ 0 h 10283015"/>
                <a:gd name="connsiteX2" fmla="*/ 6849167 w 9095508"/>
                <a:gd name="connsiteY2" fmla="*/ 5455920 h 10283015"/>
                <a:gd name="connsiteX3" fmla="*/ 9095508 w 9095508"/>
                <a:gd name="connsiteY3" fmla="*/ 10281112 h 10283015"/>
                <a:gd name="connsiteX4" fmla="*/ 4725960 w 9095508"/>
                <a:gd name="connsiteY4" fmla="*/ 10283015 h 10283015"/>
                <a:gd name="connsiteX5" fmla="*/ 0 w 9095508"/>
                <a:gd name="connsiteY5" fmla="*/ 8140 h 10283015"/>
                <a:gd name="connsiteX0" fmla="*/ 0 w 9095508"/>
                <a:gd name="connsiteY0" fmla="*/ 0 h 10284398"/>
                <a:gd name="connsiteX1" fmla="*/ 4291965 w 9095508"/>
                <a:gd name="connsiteY1" fmla="*/ 1383 h 10284398"/>
                <a:gd name="connsiteX2" fmla="*/ 6849167 w 9095508"/>
                <a:gd name="connsiteY2" fmla="*/ 5457303 h 10284398"/>
                <a:gd name="connsiteX3" fmla="*/ 9095508 w 9095508"/>
                <a:gd name="connsiteY3" fmla="*/ 10282495 h 10284398"/>
                <a:gd name="connsiteX4" fmla="*/ 4725960 w 9095508"/>
                <a:gd name="connsiteY4" fmla="*/ 10284398 h 10284398"/>
                <a:gd name="connsiteX5" fmla="*/ 0 w 9095508"/>
                <a:gd name="connsiteY5" fmla="*/ 0 h 10284398"/>
                <a:gd name="connsiteX0" fmla="*/ 0 w 9095508"/>
                <a:gd name="connsiteY0" fmla="*/ 522 h 10284920"/>
                <a:gd name="connsiteX1" fmla="*/ 4291965 w 9095508"/>
                <a:gd name="connsiteY1" fmla="*/ 0 h 10284920"/>
                <a:gd name="connsiteX2" fmla="*/ 6849167 w 9095508"/>
                <a:gd name="connsiteY2" fmla="*/ 5457825 h 10284920"/>
                <a:gd name="connsiteX3" fmla="*/ 9095508 w 9095508"/>
                <a:gd name="connsiteY3" fmla="*/ 10283017 h 10284920"/>
                <a:gd name="connsiteX4" fmla="*/ 4725960 w 9095508"/>
                <a:gd name="connsiteY4" fmla="*/ 10284920 h 10284920"/>
                <a:gd name="connsiteX5" fmla="*/ 0 w 9095508"/>
                <a:gd name="connsiteY5" fmla="*/ 522 h 10284920"/>
                <a:gd name="connsiteX0" fmla="*/ 0 w 9095508"/>
                <a:gd name="connsiteY0" fmla="*/ 522 h 10284920"/>
                <a:gd name="connsiteX1" fmla="*/ 4259580 w 9095508"/>
                <a:gd name="connsiteY1" fmla="*/ 0 h 10284920"/>
                <a:gd name="connsiteX2" fmla="*/ 6849167 w 9095508"/>
                <a:gd name="connsiteY2" fmla="*/ 5457825 h 10284920"/>
                <a:gd name="connsiteX3" fmla="*/ 9095508 w 9095508"/>
                <a:gd name="connsiteY3" fmla="*/ 10283017 h 10284920"/>
                <a:gd name="connsiteX4" fmla="*/ 4725960 w 9095508"/>
                <a:gd name="connsiteY4" fmla="*/ 10284920 h 10284920"/>
                <a:gd name="connsiteX5" fmla="*/ 0 w 9095508"/>
                <a:gd name="connsiteY5" fmla="*/ 522 h 1028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5508" h="10284920">
                  <a:moveTo>
                    <a:pt x="0" y="522"/>
                  </a:moveTo>
                  <a:lnTo>
                    <a:pt x="4259580" y="0"/>
                  </a:lnTo>
                  <a:lnTo>
                    <a:pt x="6849167" y="5457825"/>
                  </a:lnTo>
                  <a:lnTo>
                    <a:pt x="9095508" y="10283017"/>
                  </a:lnTo>
                  <a:lnTo>
                    <a:pt x="4725960" y="1028492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1727758" y="0"/>
              <a:ext cx="6560820" cy="10287000"/>
            </a:xfrm>
            <a:custGeom>
              <a:avLst/>
              <a:gdLst/>
              <a:ahLst/>
              <a:cxnLst/>
              <a:rect l="l" t="t" r="r" b="b"/>
              <a:pathLst>
                <a:path w="6560819" h="10287000">
                  <a:moveTo>
                    <a:pt x="6560243" y="10287000"/>
                  </a:moveTo>
                  <a:lnTo>
                    <a:pt x="0" y="10287000"/>
                  </a:lnTo>
                  <a:lnTo>
                    <a:pt x="4760048" y="0"/>
                  </a:lnTo>
                  <a:lnTo>
                    <a:pt x="6560243" y="0"/>
                  </a:lnTo>
                  <a:lnTo>
                    <a:pt x="6560243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0600" y="6134100"/>
            <a:ext cx="12192000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tr-TR" sz="8000" b="1" spc="805" dirty="0">
                <a:solidFill>
                  <a:srgbClr val="FFFFFF"/>
                </a:solidFill>
                <a:latin typeface="Arial Black" panose="020B0A04020102020204" pitchFamily="34" charset="0"/>
                <a:cs typeface="Arial Narrow"/>
              </a:rPr>
              <a:t>SEVGİ</a:t>
            </a:r>
            <a:endParaRPr sz="8000" dirty="0">
              <a:latin typeface="Arial Black" panose="020B0A04020102020204" pitchFamily="34" charset="0"/>
              <a:cs typeface="Arial Narrow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3900"/>
            <a:ext cx="2854048" cy="28540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600191"/>
            <a:ext cx="5388175" cy="1269472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1000125" y="7318193"/>
            <a:ext cx="76104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DEĞERLERİMLE </a:t>
            </a:r>
            <a:r>
              <a:rPr lang="tr-TR" sz="320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HAYAT </a:t>
            </a:r>
            <a:r>
              <a:rPr lang="tr-TR" sz="320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BULUYORUM-4</a:t>
            </a:r>
            <a:endParaRPr lang="tr-TR" sz="3200" dirty="0" smtClean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95400" y="800100"/>
            <a:ext cx="11469692" cy="780021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tr-TR" sz="4800" b="1" dirty="0" err="1">
                <a:solidFill>
                  <a:schemeClr val="accent6">
                    <a:lumMod val="50000"/>
                  </a:schemeClr>
                </a:solidFill>
              </a:rPr>
              <a:t>Andolsun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size içinizden öyle bir peygamber gelmiştir ki, 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sizin sıkıntıya uğramanız ona ağır gelir, size çok düşkündür, 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müminlere karşı şefkat ve </a:t>
            </a:r>
            <a:endParaRPr lang="tr-TR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merhamet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doludur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.” </a:t>
            </a:r>
            <a:r>
              <a:rPr lang="tr-TR" sz="44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tr-TR" sz="4400" b="1" dirty="0" err="1" smtClean="0">
                <a:solidFill>
                  <a:schemeClr val="accent6">
                    <a:lumMod val="50000"/>
                  </a:schemeClr>
                </a:solidFill>
              </a:rPr>
              <a:t>Tevbe</a:t>
            </a:r>
            <a:r>
              <a:rPr lang="tr-TR" sz="4400" b="1" dirty="0" smtClean="0">
                <a:solidFill>
                  <a:schemeClr val="accent6">
                    <a:lumMod val="50000"/>
                  </a:schemeClr>
                </a:solidFill>
              </a:rPr>
              <a:t>, 9/128) </a:t>
            </a:r>
            <a:endParaRPr lang="tr-T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43000" y="1642479"/>
            <a:ext cx="12901886" cy="659988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“(</a:t>
            </a:r>
            <a:r>
              <a:rPr lang="tr-TR" sz="4800" b="1" dirty="0" err="1">
                <a:solidFill>
                  <a:schemeClr val="accent6">
                    <a:lumMod val="50000"/>
                  </a:schemeClr>
                </a:solidFill>
              </a:rPr>
              <a:t>Rasulüm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!) De ki: Eğer Allah’ı seviyorsanız bana uyunuz ki Allah da sizi sevsin </a:t>
            </a:r>
            <a:endParaRPr lang="tr-TR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ve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günahlarınızı bağışlasın. </a:t>
            </a:r>
          </a:p>
          <a:p>
            <a:pPr lvl="0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Allah son derece bağışlayıcı ve esirgeyicidir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.”</a:t>
            </a:r>
          </a:p>
          <a:p>
            <a:pPr lvl="0">
              <a:lnSpc>
                <a:spcPct val="150000"/>
              </a:lnSpc>
            </a:pPr>
            <a:r>
              <a:rPr lang="tr-TR" sz="4400" b="1" dirty="0" smtClean="0">
                <a:solidFill>
                  <a:schemeClr val="accent6">
                    <a:lumMod val="50000"/>
                  </a:schemeClr>
                </a:solidFill>
              </a:rPr>
              <a:t>(Al-i İmran, 3/ 31)</a:t>
            </a:r>
            <a:endParaRPr lang="tr-T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5000" y="4801325"/>
            <a:ext cx="4831668" cy="48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532285" y="2171700"/>
            <a:ext cx="11890383" cy="212333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2.	Sevdiği kişiyi sadece Allah için sevmek.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95400" y="2095500"/>
            <a:ext cx="11582400" cy="22602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“Yaratılanı severim, yaratandan ötürü”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tr-TR" sz="4000" b="1" dirty="0">
                <a:solidFill>
                  <a:schemeClr val="accent6">
                    <a:lumMod val="50000"/>
                  </a:schemeClr>
                </a:solidFill>
              </a:rPr>
              <a:t>Yunus Emre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969539" y="1091513"/>
            <a:ext cx="12192000" cy="780021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3. Gönlümüzle zihnimizle daima Allah’ı 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    anmak.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4. İbadetlerimizde devam olmak.</a:t>
            </a:r>
          </a:p>
          <a:p>
            <a:pPr algn="l">
              <a:lnSpc>
                <a:spcPct val="150000"/>
              </a:lnSpc>
            </a:pPr>
            <a:endParaRPr lang="tr-TR" sz="4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Bu davranışlar Rabbimize sevgimizin göstergesidir. 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017155" y="1409700"/>
            <a:ext cx="11506200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İmanın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tadı….  </a:t>
            </a:r>
            <a:endParaRPr lang="tr-TR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 “Şu üç özellik kimde bulunursa o kişi imanın tadına erer…”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95401" y="2095500"/>
            <a:ext cx="11277600" cy="44762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Peki kendim…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Kendimi seviyor muyum?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Ne demek kendini sevmek?</a:t>
            </a:r>
          </a:p>
          <a:p>
            <a:pPr>
              <a:lnSpc>
                <a:spcPct val="150000"/>
              </a:lnSpc>
            </a:pP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458153" y="1233172"/>
            <a:ext cx="13638847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Ya çevremdeki varlıklar…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Sevgimde etrafımdaki bitki ve 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hayvanların da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hakkı var mı?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954090" y="3172563"/>
            <a:ext cx="12231691" cy="22602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Herhangi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bir kimse ağaçlara dokunursa, o kimsenin ipini, baltasını al” 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458153" y="1638300"/>
            <a:ext cx="12703386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Peygamberimiz (</a:t>
            </a:r>
            <a:r>
              <a:rPr lang="tr-TR" sz="4800" b="1" dirty="0" err="1" smtClean="0">
                <a:solidFill>
                  <a:schemeClr val="accent6">
                    <a:lumMod val="50000"/>
                  </a:schemeClr>
                </a:solidFill>
              </a:rPr>
              <a:t>s.a.s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) buyuruyor ki:</a:t>
            </a:r>
          </a:p>
          <a:p>
            <a:pPr algn="ctr">
              <a:lnSpc>
                <a:spcPct val="150000"/>
              </a:lnSpc>
            </a:pPr>
            <a:endParaRPr lang="tr-TR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Her 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canlıya yapılan iyilikte bir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sevap vardır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066800" y="1714500"/>
            <a:ext cx="11887200" cy="451469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27965" marR="5080" indent="-215900" algn="ctr">
              <a:lnSpc>
                <a:spcPct val="150000"/>
              </a:lnSpc>
              <a:spcBef>
                <a:spcPts val="345"/>
              </a:spcBef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SEVGİ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tr-TR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27965" marR="5080" indent="-215900" algn="ctr">
              <a:lnSpc>
                <a:spcPct val="150000"/>
              </a:lnSpc>
              <a:spcBef>
                <a:spcPts val="345"/>
              </a:spcBef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insanı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Rabbine bağlayan, </a:t>
            </a:r>
            <a:endParaRPr lang="tr-TR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27965" marR="5080" indent="-215900" algn="ctr">
              <a:lnSpc>
                <a:spcPct val="150000"/>
              </a:lnSpc>
              <a:spcBef>
                <a:spcPts val="345"/>
              </a:spcBef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gönülleri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birleştiren, hayatı anlamlı kılan eşsiz bir duygudur.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7E65E26-B5C2-2247-EA60-8C0BC3643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19199" y="1790700"/>
            <a:ext cx="11966581" cy="65553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“Sana verdiği şu deve hakkında Allah'tan korkmuyor musun? </a:t>
            </a:r>
          </a:p>
          <a:p>
            <a:pPr>
              <a:lnSpc>
                <a:spcPct val="150000"/>
              </a:lnSpc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Bu hayvan bana, senin onu hem aç bıraktığını hem de yorduğunu şikâyet etti!”  </a:t>
            </a:r>
          </a:p>
          <a:p>
            <a:pPr>
              <a:lnSpc>
                <a:spcPct val="150000"/>
              </a:lnSpc>
            </a:pPr>
            <a:endParaRPr lang="tr-TR" sz="4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43000" y="1409700"/>
            <a:ext cx="12268200" cy="66922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Peygamberimiz (</a:t>
            </a:r>
            <a:r>
              <a:rPr lang="tr-TR" sz="4800" b="1" dirty="0" err="1" smtClean="0">
                <a:solidFill>
                  <a:schemeClr val="accent6">
                    <a:lumMod val="50000"/>
                  </a:schemeClr>
                </a:solidFill>
              </a:rPr>
              <a:t>s.a.s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) gibi dua edelim:</a:t>
            </a:r>
          </a:p>
          <a:p>
            <a:pPr>
              <a:lnSpc>
                <a:spcPct val="150000"/>
              </a:lnSpc>
            </a:pP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Allah’ım, 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senden senin sevgini,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seni sevmeyi ve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senin sevgine beni ulaştıracak amelleri dilerim.” 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629400" y="2601753"/>
            <a:ext cx="11232513" cy="3131494"/>
            <a:chOff x="0" y="-1061285"/>
            <a:chExt cx="14976684" cy="4175325"/>
          </a:xfrm>
        </p:grpSpPr>
        <p:sp>
          <p:nvSpPr>
            <p:cNvPr id="7" name="TextBox 7"/>
            <p:cNvSpPr txBox="1"/>
            <p:nvPr/>
          </p:nvSpPr>
          <p:spPr>
            <a:xfrm>
              <a:off x="0" y="2479675"/>
              <a:ext cx="14614043" cy="63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09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62641" y="-1061285"/>
              <a:ext cx="14614043" cy="2087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9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B210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Teşekkür</a:t>
              </a:r>
              <a:r>
                <a:rPr kumimoji="0" lang="en-US" sz="10799" b="1" i="0" u="none" strike="noStrike" kern="1200" cap="none" spc="0" normalizeH="0" baseline="0" noProof="0" dirty="0">
                  <a:ln>
                    <a:noFill/>
                  </a:ln>
                  <a:solidFill>
                    <a:srgbClr val="B210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07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B210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Ederim</a:t>
              </a:r>
              <a:endParaRPr kumimoji="0" lang="en-US" sz="10799" b="1" i="0" u="none" strike="noStrike" kern="1200" cap="none" spc="0" normalizeH="0" baseline="0" noProof="0" dirty="0">
                <a:ln>
                  <a:noFill/>
                </a:ln>
                <a:solidFill>
                  <a:srgbClr val="B210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54" y="5708926"/>
            <a:ext cx="6934200" cy="163372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825640"/>
            <a:ext cx="4741874" cy="1005693"/>
          </a:xfrm>
          <a:prstGeom prst="rect">
            <a:avLst/>
          </a:prstGeom>
        </p:spPr>
      </p:pic>
      <p:grpSp>
        <p:nvGrpSpPr>
          <p:cNvPr id="4" name="Grup 3"/>
          <p:cNvGrpSpPr/>
          <p:nvPr/>
        </p:nvGrpSpPr>
        <p:grpSpPr>
          <a:xfrm>
            <a:off x="-917" y="-1369203"/>
            <a:ext cx="5312231" cy="12602746"/>
            <a:chOff x="-917" y="-1369203"/>
            <a:chExt cx="5312231" cy="12602746"/>
          </a:xfrm>
        </p:grpSpPr>
        <p:sp>
          <p:nvSpPr>
            <p:cNvPr id="2" name="Akış Çizelgesi: Sayfa Dışı Bağlayıcısı 1"/>
            <p:cNvSpPr/>
            <p:nvPr/>
          </p:nvSpPr>
          <p:spPr>
            <a:xfrm rot="1478093">
              <a:off x="1646763" y="-1369203"/>
              <a:ext cx="3664551" cy="126027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1184"/>
                <a:gd name="connsiteY0" fmla="*/ 1634 h 11634"/>
                <a:gd name="connsiteX1" fmla="*/ 11184 w 11184"/>
                <a:gd name="connsiteY1" fmla="*/ 0 h 11634"/>
                <a:gd name="connsiteX2" fmla="*/ 10000 w 11184"/>
                <a:gd name="connsiteY2" fmla="*/ 9634 h 11634"/>
                <a:gd name="connsiteX3" fmla="*/ 5000 w 11184"/>
                <a:gd name="connsiteY3" fmla="*/ 11634 h 11634"/>
                <a:gd name="connsiteX4" fmla="*/ 0 w 11184"/>
                <a:gd name="connsiteY4" fmla="*/ 9634 h 11634"/>
                <a:gd name="connsiteX5" fmla="*/ 0 w 11184"/>
                <a:gd name="connsiteY5" fmla="*/ 1634 h 11634"/>
                <a:gd name="connsiteX0" fmla="*/ 0 w 11184"/>
                <a:gd name="connsiteY0" fmla="*/ 1634 h 11634"/>
                <a:gd name="connsiteX1" fmla="*/ 11184 w 11184"/>
                <a:gd name="connsiteY1" fmla="*/ 0 h 11634"/>
                <a:gd name="connsiteX2" fmla="*/ 11082 w 11184"/>
                <a:gd name="connsiteY2" fmla="*/ 11060 h 11634"/>
                <a:gd name="connsiteX3" fmla="*/ 5000 w 11184"/>
                <a:gd name="connsiteY3" fmla="*/ 11634 h 11634"/>
                <a:gd name="connsiteX4" fmla="*/ 0 w 11184"/>
                <a:gd name="connsiteY4" fmla="*/ 9634 h 11634"/>
                <a:gd name="connsiteX5" fmla="*/ 0 w 11184"/>
                <a:gd name="connsiteY5" fmla="*/ 1634 h 11634"/>
                <a:gd name="connsiteX0" fmla="*/ 0 w 11184"/>
                <a:gd name="connsiteY0" fmla="*/ 1634 h 12254"/>
                <a:gd name="connsiteX1" fmla="*/ 11184 w 11184"/>
                <a:gd name="connsiteY1" fmla="*/ 0 h 12254"/>
                <a:gd name="connsiteX2" fmla="*/ 11082 w 11184"/>
                <a:gd name="connsiteY2" fmla="*/ 11060 h 12254"/>
                <a:gd name="connsiteX3" fmla="*/ 2706 w 11184"/>
                <a:gd name="connsiteY3" fmla="*/ 12254 h 12254"/>
                <a:gd name="connsiteX4" fmla="*/ 0 w 11184"/>
                <a:gd name="connsiteY4" fmla="*/ 9634 h 12254"/>
                <a:gd name="connsiteX5" fmla="*/ 0 w 11184"/>
                <a:gd name="connsiteY5" fmla="*/ 1634 h 12254"/>
                <a:gd name="connsiteX0" fmla="*/ 0 w 11184"/>
                <a:gd name="connsiteY0" fmla="*/ 1634 h 12254"/>
                <a:gd name="connsiteX1" fmla="*/ 11184 w 11184"/>
                <a:gd name="connsiteY1" fmla="*/ 0 h 12254"/>
                <a:gd name="connsiteX2" fmla="*/ 11082 w 11184"/>
                <a:gd name="connsiteY2" fmla="*/ 11060 h 12254"/>
                <a:gd name="connsiteX3" fmla="*/ 2706 w 11184"/>
                <a:gd name="connsiteY3" fmla="*/ 12254 h 12254"/>
                <a:gd name="connsiteX4" fmla="*/ 90 w 11184"/>
                <a:gd name="connsiteY4" fmla="*/ 10425 h 12254"/>
                <a:gd name="connsiteX5" fmla="*/ 0 w 11184"/>
                <a:gd name="connsiteY5" fmla="*/ 1634 h 1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" h="12254">
                  <a:moveTo>
                    <a:pt x="0" y="1634"/>
                  </a:moveTo>
                  <a:lnTo>
                    <a:pt x="11184" y="0"/>
                  </a:lnTo>
                  <a:lnTo>
                    <a:pt x="11082" y="11060"/>
                  </a:lnTo>
                  <a:lnTo>
                    <a:pt x="2706" y="12254"/>
                  </a:lnTo>
                  <a:lnTo>
                    <a:pt x="90" y="10425"/>
                  </a:lnTo>
                  <a:cubicBezTo>
                    <a:pt x="60" y="7495"/>
                    <a:pt x="30" y="4564"/>
                    <a:pt x="0" y="163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" name="Dik Üçgen 2"/>
            <p:cNvSpPr/>
            <p:nvPr/>
          </p:nvSpPr>
          <p:spPr>
            <a:xfrm rot="5400000">
              <a:off x="-2238134" y="2216123"/>
              <a:ext cx="8215420" cy="3740985"/>
            </a:xfrm>
            <a:custGeom>
              <a:avLst/>
              <a:gdLst>
                <a:gd name="connsiteX0" fmla="*/ 0 w 4343400"/>
                <a:gd name="connsiteY0" fmla="*/ 3771900 h 3771900"/>
                <a:gd name="connsiteX1" fmla="*/ 0 w 4343400"/>
                <a:gd name="connsiteY1" fmla="*/ 0 h 3771900"/>
                <a:gd name="connsiteX2" fmla="*/ 4343400 w 4343400"/>
                <a:gd name="connsiteY2" fmla="*/ 3771900 h 3771900"/>
                <a:gd name="connsiteX3" fmla="*/ 0 w 4343400"/>
                <a:gd name="connsiteY3" fmla="*/ 3771900 h 3771900"/>
                <a:gd name="connsiteX0" fmla="*/ 0 w 4343400"/>
                <a:gd name="connsiteY0" fmla="*/ 3528831 h 3528831"/>
                <a:gd name="connsiteX1" fmla="*/ 11575 w 4343400"/>
                <a:gd name="connsiteY1" fmla="*/ 0 h 3528831"/>
                <a:gd name="connsiteX2" fmla="*/ 4343400 w 4343400"/>
                <a:gd name="connsiteY2" fmla="*/ 3528831 h 3528831"/>
                <a:gd name="connsiteX3" fmla="*/ 0 w 4343400"/>
                <a:gd name="connsiteY3" fmla="*/ 3528831 h 3528831"/>
                <a:gd name="connsiteX0" fmla="*/ 34974 w 4378374"/>
                <a:gd name="connsiteY0" fmla="*/ 3725601 h 3725601"/>
                <a:gd name="connsiteX1" fmla="*/ 248 w 4378374"/>
                <a:gd name="connsiteY1" fmla="*/ 0 h 3725601"/>
                <a:gd name="connsiteX2" fmla="*/ 4378374 w 4378374"/>
                <a:gd name="connsiteY2" fmla="*/ 3725601 h 3725601"/>
                <a:gd name="connsiteX3" fmla="*/ 34974 w 4378374"/>
                <a:gd name="connsiteY3" fmla="*/ 3725601 h 3725601"/>
                <a:gd name="connsiteX0" fmla="*/ 34974 w 8209597"/>
                <a:gd name="connsiteY0" fmla="*/ 3725601 h 3737175"/>
                <a:gd name="connsiteX1" fmla="*/ 248 w 8209597"/>
                <a:gd name="connsiteY1" fmla="*/ 0 h 3737175"/>
                <a:gd name="connsiteX2" fmla="*/ 8209597 w 8209597"/>
                <a:gd name="connsiteY2" fmla="*/ 3737175 h 3737175"/>
                <a:gd name="connsiteX3" fmla="*/ 34974 w 8209597"/>
                <a:gd name="connsiteY3" fmla="*/ 3725601 h 3737175"/>
                <a:gd name="connsiteX0" fmla="*/ 25516 w 8209664"/>
                <a:gd name="connsiteY0" fmla="*/ 3740841 h 3740841"/>
                <a:gd name="connsiteX1" fmla="*/ 315 w 8209664"/>
                <a:gd name="connsiteY1" fmla="*/ 0 h 3740841"/>
                <a:gd name="connsiteX2" fmla="*/ 8209664 w 8209664"/>
                <a:gd name="connsiteY2" fmla="*/ 3737175 h 3740841"/>
                <a:gd name="connsiteX3" fmla="*/ 25516 w 8209664"/>
                <a:gd name="connsiteY3" fmla="*/ 3740841 h 3740841"/>
                <a:gd name="connsiteX0" fmla="*/ 21744 w 8209702"/>
                <a:gd name="connsiteY0" fmla="*/ 3740844 h 3740844"/>
                <a:gd name="connsiteX1" fmla="*/ 353 w 8209702"/>
                <a:gd name="connsiteY1" fmla="*/ 0 h 3740844"/>
                <a:gd name="connsiteX2" fmla="*/ 8209702 w 8209702"/>
                <a:gd name="connsiteY2" fmla="*/ 3737175 h 3740844"/>
                <a:gd name="connsiteX3" fmla="*/ 21744 w 8209702"/>
                <a:gd name="connsiteY3" fmla="*/ 3740844 h 3740844"/>
                <a:gd name="connsiteX0" fmla="*/ 21744 w 8074447"/>
                <a:gd name="connsiteY0" fmla="*/ 3740844 h 3742890"/>
                <a:gd name="connsiteX1" fmla="*/ 353 w 8074447"/>
                <a:gd name="connsiteY1" fmla="*/ 0 h 3742890"/>
                <a:gd name="connsiteX2" fmla="*/ 8074447 w 8074447"/>
                <a:gd name="connsiteY2" fmla="*/ 3742890 h 3742890"/>
                <a:gd name="connsiteX3" fmla="*/ 21744 w 8074447"/>
                <a:gd name="connsiteY3" fmla="*/ 3740844 h 3742890"/>
                <a:gd name="connsiteX0" fmla="*/ 21744 w 8215420"/>
                <a:gd name="connsiteY0" fmla="*/ 3740844 h 3740985"/>
                <a:gd name="connsiteX1" fmla="*/ 353 w 8215420"/>
                <a:gd name="connsiteY1" fmla="*/ 0 h 3740985"/>
                <a:gd name="connsiteX2" fmla="*/ 8215420 w 8215420"/>
                <a:gd name="connsiteY2" fmla="*/ 3740985 h 3740985"/>
                <a:gd name="connsiteX3" fmla="*/ 21744 w 8215420"/>
                <a:gd name="connsiteY3" fmla="*/ 3740844 h 374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5420" h="3740985">
                  <a:moveTo>
                    <a:pt x="21744" y="3740844"/>
                  </a:moveTo>
                  <a:cubicBezTo>
                    <a:pt x="25602" y="2564567"/>
                    <a:pt x="-3505" y="1176277"/>
                    <a:pt x="353" y="0"/>
                  </a:cubicBezTo>
                  <a:lnTo>
                    <a:pt x="8215420" y="3740985"/>
                  </a:lnTo>
                  <a:lnTo>
                    <a:pt x="21744" y="37408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1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43000" y="2403298"/>
            <a:ext cx="11862956" cy="33682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Yüce Rabbimizin isimlerinden birinin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"Şüphesiz 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çok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seven, çok 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sevilen</a:t>
            </a:r>
            <a:r>
              <a:rPr kumimoji="0" lang="tr-T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olduğunu </a:t>
            </a:r>
            <a:endParaRPr lang="tr-TR" sz="4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biliyor 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muydunuz?</a:t>
            </a:r>
            <a:endParaRPr lang="tr-TR" sz="4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3BB39-5DE0-9403-FC34-A7CA8D3A2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830392" y="1485900"/>
            <a:ext cx="10818808" cy="44762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Vedûd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olan Rabbim beni çok seviyor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endParaRPr lang="tr-TR" sz="4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"Şüphesiz Rabbim(iz) çok merhametlidir ve kullarını çok sever." </a:t>
            </a:r>
            <a:r>
              <a:rPr lang="tr-TR" sz="4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(Hud, 11/90)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F6AA64-8CAB-BA89-AD3D-88F76EDB2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447800" y="2064567"/>
            <a:ext cx="12192000" cy="33682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"İşte Yüce Allah, 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kullarına bu kadının çocuğuna şefkatinden daha </a:t>
            </a:r>
            <a:r>
              <a:rPr lang="tr-TR" sz="4800" b="1" dirty="0" smtClean="0">
                <a:solidFill>
                  <a:schemeClr val="accent6">
                    <a:lumMod val="50000"/>
                  </a:schemeClr>
                </a:solidFill>
              </a:rPr>
              <a:t>merhametlidir"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C19F3F9-C1E9-F5A0-5226-0B6C32969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600677" y="2324100"/>
            <a:ext cx="9753600" cy="207556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800" b="1" dirty="0" smtClean="0">
                <a:solidFill>
                  <a:schemeClr val="accent6">
                    <a:lumMod val="50000"/>
                  </a:schemeClr>
                </a:solidFill>
              </a:rPr>
              <a:t>“O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, bağışlayan ve sevendir”.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tr-TR" sz="4000" b="1" dirty="0" err="1">
                <a:solidFill>
                  <a:schemeClr val="accent6">
                    <a:lumMod val="50000"/>
                  </a:schemeClr>
                </a:solidFill>
              </a:rPr>
              <a:t>Burûc</a:t>
            </a:r>
            <a:r>
              <a:rPr lang="tr-TR" sz="4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</a:rPr>
              <a:t>85/14) </a:t>
            </a:r>
            <a:endParaRPr lang="tr-T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95400" y="1866900"/>
            <a:ext cx="11582400" cy="433932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Ben Rabbimi çok seviyorum…</a:t>
            </a:r>
          </a:p>
          <a:p>
            <a:pPr>
              <a:lnSpc>
                <a:spcPct val="150000"/>
              </a:lnSpc>
            </a:pPr>
            <a:endParaRPr lang="tr-TR" sz="4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“İman edenlerin Allah sevgisi çok kuvvetlidir.”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43000" y="1638300"/>
            <a:ext cx="12115800" cy="33682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Peki…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Rabbime olan sevgimin işareti / alameti nedir?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0" y="5241661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600200" y="2647950"/>
            <a:ext cx="11811000" cy="101534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1.	Peygamberimizi çok sevmek.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DF017DE59BD9D4BA6A14289BDF31CE3" ma:contentTypeVersion="8" ma:contentTypeDescription="Yeni belge oluşturun." ma:contentTypeScope="" ma:versionID="af22cbab89b4cf8a322ef7331a02bd13">
  <xsd:schema xmlns:xsd="http://www.w3.org/2001/XMLSchema" xmlns:xs="http://www.w3.org/2001/XMLSchema" xmlns:p="http://schemas.microsoft.com/office/2006/metadata/properties" xmlns:ns1="http://schemas.microsoft.com/sharepoint/v3" xmlns:ns2="4a2ce632-3ebe-48ff-a8b1-ed342ea1f401" xmlns:ns3="68913d9e-3541-451c-9afb-339bfbb0cd4a" targetNamespace="http://schemas.microsoft.com/office/2006/metadata/properties" ma:root="true" ma:fieldsID="df2a8a5796dea366d8bd36830406520a" ns1:_="" ns2:_="" ns3:_="">
    <xsd:import namespace="http://schemas.microsoft.com/sharepoint/v3"/>
    <xsd:import namespace="4a2ce632-3ebe-48ff-a8b1-ed342ea1f401"/>
    <xsd:import namespace="68913d9e-3541-451c-9afb-339bfbb0cd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Yayin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ce632-3ebe-48ff-a8b1-ed342ea1f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1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12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Kurumsal Anahtar Sözcükler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50a209d2-4676-4faf-9977-419d27bce538}" ma:internalName="TaxCatchAll" ma:showField="CatchAllData" ma:web="4a2ce632-3ebe-48ff-a8b1-ed342ea1f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13d9e-3541-451c-9afb-339bfbb0cd4a" elementFormDefault="qualified">
    <xsd:import namespace="http://schemas.microsoft.com/office/2006/documentManagement/types"/>
    <xsd:import namespace="http://schemas.microsoft.com/office/infopath/2007/PartnerControls"/>
    <xsd:element name="YayinTarihi" ma:index="18" nillable="true" ma:displayName="Yayın Tarihi" ma:format="DateOnly" ma:internalName="Yayin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a2ce632-3ebe-48ff-a8b1-ed342ea1f4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DAGCkW5sDiI</TermName>
          <TermId xmlns="http://schemas.microsoft.com/office/infopath/2007/PartnerControls">db4e23ba-d74e-445a-81d2-82f99978d7e6</TermId>
        </TermInfo>
        <TermInfo xmlns="http://schemas.microsoft.com/office/infopath/2007/PartnerControls">
          <TermName xmlns="http://schemas.microsoft.com/office/infopath/2007/PartnerControls">BAC5iNIMxDk</TermName>
          <TermId xmlns="http://schemas.microsoft.com/office/infopath/2007/PartnerControls">634cc370-ed2e-4f79-818f-af44054f2071</TermId>
        </TermInfo>
      </Terms>
    </TaxKeywordTaxHTField>
    <YayinTarihi xmlns="68913d9e-3541-451c-9afb-339bfbb0cd4a" xsi:nil="true"/>
    <PublishingExpirationDate xmlns="http://schemas.microsoft.com/sharepoint/v3" xsi:nil="true"/>
    <PublishingStartDate xmlns="http://schemas.microsoft.com/sharepoint/v3" xsi:nil="true"/>
    <TaxCatchAll xmlns="4a2ce632-3ebe-48ff-a8b1-ed342ea1f401">
      <Value>968</Value>
      <Value>967</Value>
    </TaxCatchAll>
    <_dlc_DocId xmlns="4a2ce632-3ebe-48ff-a8b1-ed342ea1f401">DKFT66RQZEX3-1797567310-6760</_dlc_DocId>
    <_dlc_DocIdUrl xmlns="4a2ce632-3ebe-48ff-a8b1-ed342ea1f401">
      <Url>https://dinhizmetleri.diyanet.gov.tr/_layouts/15/DocIdRedir.aspx?ID=DKFT66RQZEX3-1797567310-6760</Url>
      <Description>DKFT66RQZEX3-1797567310-6760</Description>
    </_dlc_DocIdUrl>
  </documentManagement>
</p:properties>
</file>

<file path=customXml/itemProps1.xml><?xml version="1.0" encoding="utf-8"?>
<ds:datastoreItem xmlns:ds="http://schemas.openxmlformats.org/officeDocument/2006/customXml" ds:itemID="{137549B0-B89C-4512-9502-7914BBD2CFF8}"/>
</file>

<file path=customXml/itemProps2.xml><?xml version="1.0" encoding="utf-8"?>
<ds:datastoreItem xmlns:ds="http://schemas.openxmlformats.org/officeDocument/2006/customXml" ds:itemID="{41184EF5-389B-4266-9CFC-6DEE7400E097}"/>
</file>

<file path=customXml/itemProps3.xml><?xml version="1.0" encoding="utf-8"?>
<ds:datastoreItem xmlns:ds="http://schemas.openxmlformats.org/officeDocument/2006/customXml" ds:itemID="{FFBEEC2C-3917-4735-9893-AE1A560CE79A}"/>
</file>

<file path=customXml/itemProps4.xml><?xml version="1.0" encoding="utf-8"?>
<ds:datastoreItem xmlns:ds="http://schemas.openxmlformats.org/officeDocument/2006/customXml" ds:itemID="{1D34C1D3-DFB8-48FE-B56B-7FAF300F5CE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338</Words>
  <Application>Microsoft Office PowerPoint</Application>
  <PresentationFormat>Özel</PresentationFormat>
  <Paragraphs>59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Lucida Sans Unicode</vt:lpstr>
      <vt:lpstr>Times New Roman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Kırmızı Köşegen Bloklar Temel Sade Sunum</dc:title>
  <dc:creator>ahmetsbaris</dc:creator>
  <cp:keywords>BAC5iNIMxDk; DAGCkW5sDiI</cp:keywords>
  <cp:lastModifiedBy>Idris YAVUZYIGIT</cp:lastModifiedBy>
  <cp:revision>100</cp:revision>
  <dcterms:created xsi:type="dcterms:W3CDTF">2024-04-16T09:57:47Z</dcterms:created>
  <dcterms:modified xsi:type="dcterms:W3CDTF">2024-12-26T10:16:43Z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2024-04-16T00:00:00Z</vt:filetime>
  </property>
  <property fmtid="{D5CDD505-2E9C-101B-9397-08002B2CF9AE}" pid="3" name="Creator">
    <vt:lpwstr>Canva</vt:lpwstr>
  </property>
  <property fmtid="{D5CDD505-2E9C-101B-9397-08002B2CF9AE}" pid="4" name="LastSaved">
    <vt:filetime>2024-04-16T00:00:00Z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0x010100EDF017DE59BD9D4BA6A14289BDF31CE3</vt:lpwstr>
  </property>
  <property fmtid="{D5CDD505-2E9C-101B-9397-08002B2CF9AE}" pid="7" name="TaxKeyword">
    <vt:lpwstr>968;#DAGCkW5sDiI|db4e23ba-d74e-445a-81d2-82f99978d7e6;#967;#BAC5iNIMxDk|634cc370-ed2e-4f79-818f-af44054f2071</vt:lpwstr>
  </property>
  <property fmtid="{D5CDD505-2E9C-101B-9397-08002B2CF9AE}" pid="8" name="_dlc_DocIdItemGuid">
    <vt:lpwstr>f6d057d8-6c81-4374-8f49-cab0352f0e67</vt:lpwstr>
  </property>
</Properties>
</file>