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8.xml" ContentType="application/vnd.openxmlformats-officedocument.presentationml.slide+xml"/>
  <Override PartName="/ppt/slides/slide10.xml" ContentType="application/vnd.openxmlformats-officedocument.presentationml.slide+xml"/>
  <Override PartName="/ppt/slides/slide9.xml" ContentType="application/vnd.openxmlformats-officedocument.presentationml.slide+xml"/>
  <Override PartName="/ppt/slides/slide8.xml" ContentType="application/vnd.openxmlformats-officedocument.presentationml.slide+xml"/>
  <Override PartName="/ppt/slides/slide7.xml" ContentType="application/vnd.openxmlformats-officedocument.presentationml.slide+xml"/>
  <Override PartName="/ppt/slides/slide6.xml" ContentType="application/vnd.openxmlformats-officedocument.presentationml.slide+xml"/>
  <Override PartName="/ppt/slides/slide5.xml" ContentType="application/vnd.openxmlformats-officedocument.presentationml.slide+xml"/>
  <Override PartName="/ppt/slides/slide4.xml" ContentType="application/vnd.openxmlformats-officedocument.presentationml.slide+xml"/>
  <Override PartName="/ppt/slides/slide3.xml" ContentType="application/vnd.openxmlformats-officedocument.presentationml.slide+xml"/>
  <Override PartName="/ppt/slides/slide2.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16.xml" ContentType="application/vnd.openxmlformats-officedocument.presentationml.slide+xml"/>
  <Override PartName="/ppt/slides/slide15.xml" ContentType="application/vnd.openxmlformats-officedocument.presentationml.slide+xml"/>
  <Override PartName="/ppt/slides/slide14.xml" ContentType="application/vnd.openxmlformats-officedocument.presentationml.slide+xml"/>
  <Override PartName="/ppt/slides/slide17.xml" ContentType="application/vnd.openxmlformats-officedocument.presentationml.slide+xml"/>
  <Override PartName="/ppt/slides/slide1.xml" ContentType="application/vnd.openxmlformats-officedocument.presentationml.slide+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3.xml" ContentType="application/vnd.openxmlformats-officedocument.presentationml.slideLayout+xml"/>
  <Override PartName="/ppt/slideMasters/slideMaster1.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2.xml" ContentType="application/vnd.openxmlformats-officedocument.presentationml.slideMaster+xml"/>
  <Override PartName="/ppt/slideLayouts/slideLayout16.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Override PartName="/ppt/tableStyles.xml" ContentType="application/vnd.openxmlformats-officedocument.presentationml.tableStyles+xml"/>
  <Override PartName="/ppt/presProps.xml" ContentType="application/vnd.openxmlformats-officedocument.presentationml.presProps+xml"/>
  <Override PartName="/docProps/custom.xml" ContentType="application/vnd.openxmlformats-officedocument.custom-properties+xml"/>
  <Override PartName="/docProps/app.xml" ContentType="application/vnd.openxmlformats-officedocument.extended-properties+xml"/>
  <Override PartName="/docProps/core.xml" ContentType="application/vnd.openxmlformats-package.core-properties+xml"/>
  <Override PartName="/customXml/itemProps3.xml" ContentType="application/vnd.openxmlformats-officedocument.customXml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4.xml" ContentType="application/vnd.openxmlformats-officedocument.customXml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6" r:id="rId2"/>
  </p:sldMasterIdLst>
  <p:sldIdLst>
    <p:sldId id="256" r:id="rId3"/>
    <p:sldId id="258" r:id="rId4"/>
    <p:sldId id="271" r:id="rId5"/>
    <p:sldId id="272" r:id="rId6"/>
    <p:sldId id="273" r:id="rId7"/>
    <p:sldId id="274" r:id="rId8"/>
    <p:sldId id="293" r:id="rId9"/>
    <p:sldId id="275" r:id="rId10"/>
    <p:sldId id="276" r:id="rId11"/>
    <p:sldId id="277" r:id="rId12"/>
    <p:sldId id="278" r:id="rId13"/>
    <p:sldId id="279" r:id="rId14"/>
    <p:sldId id="280" r:id="rId15"/>
    <p:sldId id="281" r:id="rId16"/>
    <p:sldId id="282" r:id="rId17"/>
    <p:sldId id="283" r:id="rId18"/>
    <p:sldId id="284" r:id="rId19"/>
    <p:sldId id="285" r:id="rId20"/>
    <p:sldId id="286" r:id="rId21"/>
    <p:sldId id="287" r:id="rId22"/>
    <p:sldId id="296" r:id="rId23"/>
    <p:sldId id="297" r:id="rId24"/>
    <p:sldId id="269" r:id="rId25"/>
  </p:sldIdLst>
  <p:sldSz cx="18288000" cy="10287000"/>
  <p:notesSz cx="18288000" cy="10287000"/>
  <p:defaultTextStyle>
    <a:defPPr>
      <a:defRPr kern="0"/>
    </a:def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80003"/>
    <a:srgbClr val="550000"/>
    <a:srgbClr val="FFA8BB"/>
    <a:srgbClr val="CE2252"/>
    <a:srgbClr val="F56069"/>
    <a:srgbClr val="948A54"/>
    <a:srgbClr val="65212A"/>
    <a:srgbClr val="B2101F"/>
    <a:srgbClr val="B10F1F"/>
    <a:srgbClr val="77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026"/>
    <p:restoredTop sz="95755" autoAdjust="0"/>
  </p:normalViewPr>
  <p:slideViewPr>
    <p:cSldViewPr>
      <p:cViewPr varScale="1">
        <p:scale>
          <a:sx n="59" d="100"/>
          <a:sy n="59" d="100"/>
        </p:scale>
        <p:origin x="120" y="264"/>
      </p:cViewPr>
      <p:guideLst>
        <p:guide orient="horz" pos="2880"/>
        <p:guide pos="2160"/>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presProps" Target="presProp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customXml" Target="../customXml/item4.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customXml" Target="../customXml/item3.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customXml" Target="../customXml/item2.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viewProps" Target="viewProps.xml"/><Relationship Id="rId30" Type="http://schemas.openxmlformats.org/officeDocument/2006/relationships/customXml" Target="../customXml/item1.xml"/><Relationship Id="rId8" Type="http://schemas.openxmlformats.org/officeDocument/2006/relationships/slide" Target="slides/slide6.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1371600" y="3188970"/>
            <a:ext cx="15544800" cy="2160270"/>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2743200" y="5760720"/>
            <a:ext cx="12801600" cy="257175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1/14/2025</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1/14/2025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9081775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1/14/2025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3920940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1/14/2025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8195666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0690681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62631286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3754547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476951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a:lvl1pPr>
          </a:lstStyle>
          <a:p>
            <a:endParaRPr/>
          </a:p>
        </p:txBody>
      </p:sp>
      <p:sp>
        <p:nvSpPr>
          <p:cNvPr id="3" name="Holder 3"/>
          <p:cNvSpPr>
            <a:spLocks noGrp="1"/>
          </p:cNvSpPr>
          <p:nvPr>
            <p:ph type="body" idx="1"/>
          </p:nvPr>
        </p:nvSpPr>
        <p:spPr/>
        <p:txBody>
          <a:bodyPr lIns="0" tIns="0" rIns="0" bIns="0"/>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1/14/2025</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a:lvl1pPr>
          </a:lstStyle>
          <a:p>
            <a:endParaRPr/>
          </a:p>
        </p:txBody>
      </p:sp>
      <p:sp>
        <p:nvSpPr>
          <p:cNvPr id="3" name="Holder 3"/>
          <p:cNvSpPr>
            <a:spLocks noGrp="1"/>
          </p:cNvSpPr>
          <p:nvPr>
            <p:ph sz="half" idx="2"/>
          </p:nvPr>
        </p:nvSpPr>
        <p:spPr>
          <a:xfrm>
            <a:off x="914400" y="2366010"/>
            <a:ext cx="7955280" cy="678942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9418320" y="2366010"/>
            <a:ext cx="7955280" cy="678942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1/14/2025</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1/14/2025</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1/14/2025</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338797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657710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842114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9401609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3.xml"/><Relationship Id="rId3" Type="http://schemas.openxmlformats.org/officeDocument/2006/relationships/slideLayout" Target="../slideLayouts/slideLayout8.xml"/><Relationship Id="rId7" Type="http://schemas.openxmlformats.org/officeDocument/2006/relationships/slideLayout" Target="../slideLayouts/slideLayout12.xml"/><Relationship Id="rId12" Type="http://schemas.openxmlformats.org/officeDocument/2006/relationships/theme" Target="../theme/theme2.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slideLayout" Target="../slideLayouts/slideLayout11.xml"/><Relationship Id="rId11" Type="http://schemas.openxmlformats.org/officeDocument/2006/relationships/slideLayout" Target="../slideLayouts/slideLayout16.xml"/><Relationship Id="rId5" Type="http://schemas.openxmlformats.org/officeDocument/2006/relationships/slideLayout" Target="../slideLayouts/slideLayout10.xml"/><Relationship Id="rId10" Type="http://schemas.openxmlformats.org/officeDocument/2006/relationships/slideLayout" Target="../slideLayouts/slideLayout15.xml"/><Relationship Id="rId4" Type="http://schemas.openxmlformats.org/officeDocument/2006/relationships/slideLayout" Target="../slideLayouts/slideLayout9.xml"/><Relationship Id="rId9"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0"/>
            <a:ext cx="18288000" cy="10287000"/>
          </a:xfrm>
          <a:custGeom>
            <a:avLst/>
            <a:gdLst/>
            <a:ahLst/>
            <a:cxnLst/>
            <a:rect l="l" t="t" r="r" b="b"/>
            <a:pathLst>
              <a:path w="18288000" h="10287000">
                <a:moveTo>
                  <a:pt x="18287998" y="10286999"/>
                </a:moveTo>
                <a:lnTo>
                  <a:pt x="0" y="10286999"/>
                </a:lnTo>
                <a:lnTo>
                  <a:pt x="0" y="0"/>
                </a:lnTo>
                <a:lnTo>
                  <a:pt x="18287998" y="0"/>
                </a:lnTo>
                <a:lnTo>
                  <a:pt x="18287998" y="10286999"/>
                </a:lnTo>
                <a:close/>
              </a:path>
            </a:pathLst>
          </a:custGeom>
          <a:solidFill>
            <a:srgbClr val="B10F1F"/>
          </a:solidFill>
        </p:spPr>
        <p:txBody>
          <a:bodyPr wrap="square" lIns="0" tIns="0" rIns="0" bIns="0" rtlCol="0"/>
          <a:lstStyle/>
          <a:p>
            <a:endParaRPr/>
          </a:p>
        </p:txBody>
      </p:sp>
      <p:sp>
        <p:nvSpPr>
          <p:cNvPr id="2" name="Holder 2"/>
          <p:cNvSpPr>
            <a:spLocks noGrp="1"/>
          </p:cNvSpPr>
          <p:nvPr>
            <p:ph type="title"/>
          </p:nvPr>
        </p:nvSpPr>
        <p:spPr>
          <a:xfrm>
            <a:off x="914400" y="411480"/>
            <a:ext cx="16459200" cy="1645920"/>
          </a:xfrm>
          <a:prstGeom prst="rect">
            <a:avLst/>
          </a:prstGeom>
        </p:spPr>
        <p:txBody>
          <a:bodyPr wrap="square" lIns="0" tIns="0" rIns="0" bIns="0">
            <a:spAutoFit/>
          </a:bodyPr>
          <a:lstStyle>
            <a:lvl1pPr>
              <a:defRPr/>
            </a:lvl1pPr>
          </a:lstStyle>
          <a:p>
            <a:endParaRPr/>
          </a:p>
        </p:txBody>
      </p:sp>
      <p:sp>
        <p:nvSpPr>
          <p:cNvPr id="3" name="Holder 3"/>
          <p:cNvSpPr>
            <a:spLocks noGrp="1"/>
          </p:cNvSpPr>
          <p:nvPr>
            <p:ph type="body" idx="1"/>
          </p:nvPr>
        </p:nvSpPr>
        <p:spPr>
          <a:xfrm>
            <a:off x="914400" y="2366010"/>
            <a:ext cx="16459200" cy="678942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a:xfrm>
            <a:off x="6217920" y="9566910"/>
            <a:ext cx="5852160" cy="514350"/>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914400" y="9566910"/>
            <a:ext cx="4206240" cy="51435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1/14/2025</a:t>
            </a:fld>
            <a:endParaRPr lang="en-US"/>
          </a:p>
        </p:txBody>
      </p:sp>
      <p:sp>
        <p:nvSpPr>
          <p:cNvPr id="6" name="Holder 6"/>
          <p:cNvSpPr>
            <a:spLocks noGrp="1"/>
          </p:cNvSpPr>
          <p:nvPr>
            <p:ph type="sldNum" sz="quarter" idx="7"/>
          </p:nvPr>
        </p:nvSpPr>
        <p:spPr>
          <a:xfrm>
            <a:off x="13167361" y="9566910"/>
            <a:ext cx="4206240" cy="514350"/>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1/14/2025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3400280512"/>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 id="2147483677"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2.xml"/><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2.xml"/><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2.xml"/><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2.xml"/><Relationship Id="rId4" Type="http://schemas.openxmlformats.org/officeDocument/2006/relationships/image" Target="../media/image16.png"/></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2.xml"/><Relationship Id="rId4" Type="http://schemas.openxmlformats.org/officeDocument/2006/relationships/image" Target="../media/image17.png"/></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2.xml"/><Relationship Id="rId4" Type="http://schemas.openxmlformats.org/officeDocument/2006/relationships/image" Target="../media/image18.png"/></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2.xml"/><Relationship Id="rId4" Type="http://schemas.openxmlformats.org/officeDocument/2006/relationships/image" Target="../media/image19.png"/></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2.xml"/><Relationship Id="rId4" Type="http://schemas.openxmlformats.org/officeDocument/2006/relationships/image" Target="../media/image20.png"/></Relationships>
</file>

<file path=ppt/slides/_rels/slide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2.xml"/><Relationship Id="rId4" Type="http://schemas.openxmlformats.org/officeDocument/2006/relationships/image" Target="../media/image21.png"/></Relationships>
</file>

<file path=ppt/slides/_rels/slide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2.xml"/><Relationship Id="rId4" Type="http://schemas.openxmlformats.org/officeDocument/2006/relationships/image" Target="../media/image22.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2.xml"/><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2.xml"/><Relationship Id="rId4" Type="http://schemas.openxmlformats.org/officeDocument/2006/relationships/image" Target="../media/image23.png"/></Relationships>
</file>

<file path=ppt/slides/_rels/slide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2.xml"/><Relationship Id="rId4" Type="http://schemas.openxmlformats.org/officeDocument/2006/relationships/image" Target="../media/image24.png"/></Relationships>
</file>

<file path=ppt/slides/_rels/slide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2.xml"/><Relationship Id="rId4" Type="http://schemas.openxmlformats.org/officeDocument/2006/relationships/image" Target="../media/image24.png"/></Relationships>
</file>

<file path=ppt/slides/_rels/slide2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2.xml"/><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2.xml"/><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2.xml"/><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2.xml"/><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2.xml"/><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2.xml"/><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2.xml"/><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rgbClr val="550000"/>
        </a:solidFill>
        <a:effectLst/>
      </p:bgPr>
    </p:bg>
    <p:spTree>
      <p:nvGrpSpPr>
        <p:cNvPr id="1" name=""/>
        <p:cNvGrpSpPr/>
        <p:nvPr/>
      </p:nvGrpSpPr>
      <p:grpSpPr>
        <a:xfrm>
          <a:off x="0" y="0"/>
          <a:ext cx="0" cy="0"/>
          <a:chOff x="0" y="0"/>
          <a:chExt cx="0" cy="0"/>
        </a:xfrm>
      </p:grpSpPr>
      <p:grpSp>
        <p:nvGrpSpPr>
          <p:cNvPr id="15" name="Grup 14"/>
          <p:cNvGrpSpPr/>
          <p:nvPr/>
        </p:nvGrpSpPr>
        <p:grpSpPr>
          <a:xfrm>
            <a:off x="7467022" y="-1903"/>
            <a:ext cx="10820978" cy="10288903"/>
            <a:chOff x="7467600" y="-1903"/>
            <a:chExt cx="10820978" cy="10288903"/>
          </a:xfrm>
        </p:grpSpPr>
        <p:sp>
          <p:nvSpPr>
            <p:cNvPr id="13" name="Tek Köşesi Kesik Dikdörtgen 12"/>
            <p:cNvSpPr/>
            <p:nvPr/>
          </p:nvSpPr>
          <p:spPr>
            <a:xfrm flipV="1">
              <a:off x="7467600" y="-1903"/>
              <a:ext cx="9095508" cy="10288038"/>
            </a:xfrm>
            <a:custGeom>
              <a:avLst/>
              <a:gdLst>
                <a:gd name="connsiteX0" fmla="*/ 0 w 12192000"/>
                <a:gd name="connsiteY0" fmla="*/ 0 h 10287000"/>
                <a:gd name="connsiteX1" fmla="*/ 7048500 w 12192000"/>
                <a:gd name="connsiteY1" fmla="*/ 0 h 10287000"/>
                <a:gd name="connsiteX2" fmla="*/ 12192000 w 12192000"/>
                <a:gd name="connsiteY2" fmla="*/ 5143500 h 10287000"/>
                <a:gd name="connsiteX3" fmla="*/ 12192000 w 12192000"/>
                <a:gd name="connsiteY3" fmla="*/ 10287000 h 10287000"/>
                <a:gd name="connsiteX4" fmla="*/ 0 w 12192000"/>
                <a:gd name="connsiteY4" fmla="*/ 10287000 h 10287000"/>
                <a:gd name="connsiteX5" fmla="*/ 0 w 12192000"/>
                <a:gd name="connsiteY5" fmla="*/ 0 h 10287000"/>
                <a:gd name="connsiteX0" fmla="*/ 0 w 12192000"/>
                <a:gd name="connsiteY0" fmla="*/ 0 h 10287000"/>
                <a:gd name="connsiteX1" fmla="*/ 7412182 w 12192000"/>
                <a:gd name="connsiteY1" fmla="*/ 0 h 10287000"/>
                <a:gd name="connsiteX2" fmla="*/ 12192000 w 12192000"/>
                <a:gd name="connsiteY2" fmla="*/ 5143500 h 10287000"/>
                <a:gd name="connsiteX3" fmla="*/ 12192000 w 12192000"/>
                <a:gd name="connsiteY3" fmla="*/ 10287000 h 10287000"/>
                <a:gd name="connsiteX4" fmla="*/ 0 w 12192000"/>
                <a:gd name="connsiteY4" fmla="*/ 10287000 h 10287000"/>
                <a:gd name="connsiteX5" fmla="*/ 0 w 12192000"/>
                <a:gd name="connsiteY5" fmla="*/ 0 h 10287000"/>
                <a:gd name="connsiteX0" fmla="*/ 0 w 12192000"/>
                <a:gd name="connsiteY0" fmla="*/ 0 h 10287000"/>
                <a:gd name="connsiteX1" fmla="*/ 7412182 w 12192000"/>
                <a:gd name="connsiteY1" fmla="*/ 0 h 10287000"/>
                <a:gd name="connsiteX2" fmla="*/ 10009909 w 12192000"/>
                <a:gd name="connsiteY2" fmla="*/ 5476009 h 10287000"/>
                <a:gd name="connsiteX3" fmla="*/ 12192000 w 12192000"/>
                <a:gd name="connsiteY3" fmla="*/ 10287000 h 10287000"/>
                <a:gd name="connsiteX4" fmla="*/ 0 w 12192000"/>
                <a:gd name="connsiteY4" fmla="*/ 10287000 h 10287000"/>
                <a:gd name="connsiteX5" fmla="*/ 0 w 12192000"/>
                <a:gd name="connsiteY5" fmla="*/ 0 h 10287000"/>
                <a:gd name="connsiteX0" fmla="*/ 0 w 12192000"/>
                <a:gd name="connsiteY0" fmla="*/ 0 h 10287000"/>
                <a:gd name="connsiteX1" fmla="*/ 7412182 w 12192000"/>
                <a:gd name="connsiteY1" fmla="*/ 0 h 10287000"/>
                <a:gd name="connsiteX2" fmla="*/ 9864436 w 12192000"/>
                <a:gd name="connsiteY2" fmla="*/ 5517573 h 10287000"/>
                <a:gd name="connsiteX3" fmla="*/ 12192000 w 12192000"/>
                <a:gd name="connsiteY3" fmla="*/ 10287000 h 10287000"/>
                <a:gd name="connsiteX4" fmla="*/ 0 w 12192000"/>
                <a:gd name="connsiteY4" fmla="*/ 10287000 h 10287000"/>
                <a:gd name="connsiteX5" fmla="*/ 0 w 12192000"/>
                <a:gd name="connsiteY5" fmla="*/ 0 h 10287000"/>
                <a:gd name="connsiteX0" fmla="*/ 0 w 12192000"/>
                <a:gd name="connsiteY0" fmla="*/ 0 h 10287000"/>
                <a:gd name="connsiteX1" fmla="*/ 7412182 w 12192000"/>
                <a:gd name="connsiteY1" fmla="*/ 0 h 10287000"/>
                <a:gd name="connsiteX2" fmla="*/ 9957954 w 12192000"/>
                <a:gd name="connsiteY2" fmla="*/ 5486400 h 10287000"/>
                <a:gd name="connsiteX3" fmla="*/ 12192000 w 12192000"/>
                <a:gd name="connsiteY3" fmla="*/ 10287000 h 10287000"/>
                <a:gd name="connsiteX4" fmla="*/ 0 w 12192000"/>
                <a:gd name="connsiteY4" fmla="*/ 10287000 h 10287000"/>
                <a:gd name="connsiteX5" fmla="*/ 0 w 12192000"/>
                <a:gd name="connsiteY5" fmla="*/ 0 h 10287000"/>
                <a:gd name="connsiteX0" fmla="*/ 0 w 12192000"/>
                <a:gd name="connsiteY0" fmla="*/ 0 h 10297391"/>
                <a:gd name="connsiteX1" fmla="*/ 7412182 w 12192000"/>
                <a:gd name="connsiteY1" fmla="*/ 0 h 10297391"/>
                <a:gd name="connsiteX2" fmla="*/ 9957954 w 12192000"/>
                <a:gd name="connsiteY2" fmla="*/ 5486400 h 10297391"/>
                <a:gd name="connsiteX3" fmla="*/ 12192000 w 12192000"/>
                <a:gd name="connsiteY3" fmla="*/ 10287000 h 10297391"/>
                <a:gd name="connsiteX4" fmla="*/ 7845137 w 12192000"/>
                <a:gd name="connsiteY4" fmla="*/ 10297391 h 10297391"/>
                <a:gd name="connsiteX5" fmla="*/ 0 w 12192000"/>
                <a:gd name="connsiteY5" fmla="*/ 0 h 10297391"/>
                <a:gd name="connsiteX0" fmla="*/ 0 w 12192000"/>
                <a:gd name="connsiteY0" fmla="*/ 0 h 10287000"/>
                <a:gd name="connsiteX1" fmla="*/ 7412182 w 12192000"/>
                <a:gd name="connsiteY1" fmla="*/ 0 h 10287000"/>
                <a:gd name="connsiteX2" fmla="*/ 9957954 w 12192000"/>
                <a:gd name="connsiteY2" fmla="*/ 5486400 h 10287000"/>
                <a:gd name="connsiteX3" fmla="*/ 12192000 w 12192000"/>
                <a:gd name="connsiteY3" fmla="*/ 10287000 h 10287000"/>
                <a:gd name="connsiteX4" fmla="*/ 9185565 w 12192000"/>
                <a:gd name="connsiteY4" fmla="*/ 10203873 h 10287000"/>
                <a:gd name="connsiteX5" fmla="*/ 0 w 12192000"/>
                <a:gd name="connsiteY5" fmla="*/ 0 h 10287000"/>
                <a:gd name="connsiteX0" fmla="*/ 0 w 12192000"/>
                <a:gd name="connsiteY0" fmla="*/ 0 h 10307782"/>
                <a:gd name="connsiteX1" fmla="*/ 7412182 w 12192000"/>
                <a:gd name="connsiteY1" fmla="*/ 0 h 10307782"/>
                <a:gd name="connsiteX2" fmla="*/ 9957954 w 12192000"/>
                <a:gd name="connsiteY2" fmla="*/ 5486400 h 10307782"/>
                <a:gd name="connsiteX3" fmla="*/ 12192000 w 12192000"/>
                <a:gd name="connsiteY3" fmla="*/ 10287000 h 10307782"/>
                <a:gd name="connsiteX4" fmla="*/ 7834747 w 12192000"/>
                <a:gd name="connsiteY4" fmla="*/ 10307782 h 10307782"/>
                <a:gd name="connsiteX5" fmla="*/ 0 w 12192000"/>
                <a:gd name="connsiteY5" fmla="*/ 0 h 10307782"/>
                <a:gd name="connsiteX0" fmla="*/ 0 w 7848600"/>
                <a:gd name="connsiteY0" fmla="*/ 0 h 10328564"/>
                <a:gd name="connsiteX1" fmla="*/ 3068782 w 7848600"/>
                <a:gd name="connsiteY1" fmla="*/ 20782 h 10328564"/>
                <a:gd name="connsiteX2" fmla="*/ 5614554 w 7848600"/>
                <a:gd name="connsiteY2" fmla="*/ 5507182 h 10328564"/>
                <a:gd name="connsiteX3" fmla="*/ 7848600 w 7848600"/>
                <a:gd name="connsiteY3" fmla="*/ 10307782 h 10328564"/>
                <a:gd name="connsiteX4" fmla="*/ 3491347 w 7848600"/>
                <a:gd name="connsiteY4" fmla="*/ 10328564 h 10328564"/>
                <a:gd name="connsiteX5" fmla="*/ 0 w 7848600"/>
                <a:gd name="connsiteY5" fmla="*/ 0 h 10328564"/>
                <a:gd name="connsiteX0" fmla="*/ 0 w 9085118"/>
                <a:gd name="connsiteY0" fmla="*/ 51955 h 10307782"/>
                <a:gd name="connsiteX1" fmla="*/ 4305300 w 9085118"/>
                <a:gd name="connsiteY1" fmla="*/ 0 h 10307782"/>
                <a:gd name="connsiteX2" fmla="*/ 6851072 w 9085118"/>
                <a:gd name="connsiteY2" fmla="*/ 5486400 h 10307782"/>
                <a:gd name="connsiteX3" fmla="*/ 9085118 w 9085118"/>
                <a:gd name="connsiteY3" fmla="*/ 10287000 h 10307782"/>
                <a:gd name="connsiteX4" fmla="*/ 4727865 w 9085118"/>
                <a:gd name="connsiteY4" fmla="*/ 10307782 h 10307782"/>
                <a:gd name="connsiteX5" fmla="*/ 0 w 9085118"/>
                <a:gd name="connsiteY5" fmla="*/ 51955 h 10307782"/>
                <a:gd name="connsiteX0" fmla="*/ 0 w 9095508"/>
                <a:gd name="connsiteY0" fmla="*/ 51955 h 10307782"/>
                <a:gd name="connsiteX1" fmla="*/ 4305300 w 9095508"/>
                <a:gd name="connsiteY1" fmla="*/ 0 h 10307782"/>
                <a:gd name="connsiteX2" fmla="*/ 6851072 w 9095508"/>
                <a:gd name="connsiteY2" fmla="*/ 5486400 h 10307782"/>
                <a:gd name="connsiteX3" fmla="*/ 9095508 w 9095508"/>
                <a:gd name="connsiteY3" fmla="*/ 10307782 h 10307782"/>
                <a:gd name="connsiteX4" fmla="*/ 4727865 w 9095508"/>
                <a:gd name="connsiteY4" fmla="*/ 10307782 h 10307782"/>
                <a:gd name="connsiteX5" fmla="*/ 0 w 9095508"/>
                <a:gd name="connsiteY5" fmla="*/ 51955 h 10307782"/>
                <a:gd name="connsiteX0" fmla="*/ 0 w 9093603"/>
                <a:gd name="connsiteY0" fmla="*/ 31000 h 10307782"/>
                <a:gd name="connsiteX1" fmla="*/ 4303395 w 9093603"/>
                <a:gd name="connsiteY1" fmla="*/ 0 h 10307782"/>
                <a:gd name="connsiteX2" fmla="*/ 6849167 w 9093603"/>
                <a:gd name="connsiteY2" fmla="*/ 5486400 h 10307782"/>
                <a:gd name="connsiteX3" fmla="*/ 9093603 w 9093603"/>
                <a:gd name="connsiteY3" fmla="*/ 10307782 h 10307782"/>
                <a:gd name="connsiteX4" fmla="*/ 4725960 w 9093603"/>
                <a:gd name="connsiteY4" fmla="*/ 10307782 h 10307782"/>
                <a:gd name="connsiteX5" fmla="*/ 0 w 9093603"/>
                <a:gd name="connsiteY5" fmla="*/ 31000 h 10307782"/>
                <a:gd name="connsiteX0" fmla="*/ 0 w 9093603"/>
                <a:gd name="connsiteY0" fmla="*/ 38620 h 10307782"/>
                <a:gd name="connsiteX1" fmla="*/ 4303395 w 9093603"/>
                <a:gd name="connsiteY1" fmla="*/ 0 h 10307782"/>
                <a:gd name="connsiteX2" fmla="*/ 6849167 w 9093603"/>
                <a:gd name="connsiteY2" fmla="*/ 5486400 h 10307782"/>
                <a:gd name="connsiteX3" fmla="*/ 9093603 w 9093603"/>
                <a:gd name="connsiteY3" fmla="*/ 10307782 h 10307782"/>
                <a:gd name="connsiteX4" fmla="*/ 4725960 w 9093603"/>
                <a:gd name="connsiteY4" fmla="*/ 10307782 h 10307782"/>
                <a:gd name="connsiteX5" fmla="*/ 0 w 9093603"/>
                <a:gd name="connsiteY5" fmla="*/ 38620 h 10307782"/>
                <a:gd name="connsiteX0" fmla="*/ 0 w 9093603"/>
                <a:gd name="connsiteY0" fmla="*/ 8140 h 10277302"/>
                <a:gd name="connsiteX1" fmla="*/ 4291965 w 9093603"/>
                <a:gd name="connsiteY1" fmla="*/ 0 h 10277302"/>
                <a:gd name="connsiteX2" fmla="*/ 6849167 w 9093603"/>
                <a:gd name="connsiteY2" fmla="*/ 5455920 h 10277302"/>
                <a:gd name="connsiteX3" fmla="*/ 9093603 w 9093603"/>
                <a:gd name="connsiteY3" fmla="*/ 10277302 h 10277302"/>
                <a:gd name="connsiteX4" fmla="*/ 4725960 w 9093603"/>
                <a:gd name="connsiteY4" fmla="*/ 10277302 h 10277302"/>
                <a:gd name="connsiteX5" fmla="*/ 0 w 9093603"/>
                <a:gd name="connsiteY5" fmla="*/ 8140 h 10277302"/>
                <a:gd name="connsiteX0" fmla="*/ 0 w 9095508"/>
                <a:gd name="connsiteY0" fmla="*/ 8140 h 10281112"/>
                <a:gd name="connsiteX1" fmla="*/ 4291965 w 9095508"/>
                <a:gd name="connsiteY1" fmla="*/ 0 h 10281112"/>
                <a:gd name="connsiteX2" fmla="*/ 6849167 w 9095508"/>
                <a:gd name="connsiteY2" fmla="*/ 5455920 h 10281112"/>
                <a:gd name="connsiteX3" fmla="*/ 9095508 w 9095508"/>
                <a:gd name="connsiteY3" fmla="*/ 10281112 h 10281112"/>
                <a:gd name="connsiteX4" fmla="*/ 4725960 w 9095508"/>
                <a:gd name="connsiteY4" fmla="*/ 10277302 h 10281112"/>
                <a:gd name="connsiteX5" fmla="*/ 0 w 9095508"/>
                <a:gd name="connsiteY5" fmla="*/ 8140 h 10281112"/>
                <a:gd name="connsiteX0" fmla="*/ 0 w 9095508"/>
                <a:gd name="connsiteY0" fmla="*/ 8140 h 10281112"/>
                <a:gd name="connsiteX1" fmla="*/ 4291965 w 9095508"/>
                <a:gd name="connsiteY1" fmla="*/ 0 h 10281112"/>
                <a:gd name="connsiteX2" fmla="*/ 6849167 w 9095508"/>
                <a:gd name="connsiteY2" fmla="*/ 5455920 h 10281112"/>
                <a:gd name="connsiteX3" fmla="*/ 9095508 w 9095508"/>
                <a:gd name="connsiteY3" fmla="*/ 10281112 h 10281112"/>
                <a:gd name="connsiteX4" fmla="*/ 4725960 w 9095508"/>
                <a:gd name="connsiteY4" fmla="*/ 10279207 h 10281112"/>
                <a:gd name="connsiteX5" fmla="*/ 0 w 9095508"/>
                <a:gd name="connsiteY5" fmla="*/ 8140 h 10281112"/>
                <a:gd name="connsiteX0" fmla="*/ 0 w 9095508"/>
                <a:gd name="connsiteY0" fmla="*/ 8140 h 10283015"/>
                <a:gd name="connsiteX1" fmla="*/ 4291965 w 9095508"/>
                <a:gd name="connsiteY1" fmla="*/ 0 h 10283015"/>
                <a:gd name="connsiteX2" fmla="*/ 6849167 w 9095508"/>
                <a:gd name="connsiteY2" fmla="*/ 5455920 h 10283015"/>
                <a:gd name="connsiteX3" fmla="*/ 9095508 w 9095508"/>
                <a:gd name="connsiteY3" fmla="*/ 10281112 h 10283015"/>
                <a:gd name="connsiteX4" fmla="*/ 4725960 w 9095508"/>
                <a:gd name="connsiteY4" fmla="*/ 10283015 h 10283015"/>
                <a:gd name="connsiteX5" fmla="*/ 0 w 9095508"/>
                <a:gd name="connsiteY5" fmla="*/ 8140 h 10283015"/>
                <a:gd name="connsiteX0" fmla="*/ 0 w 9095508"/>
                <a:gd name="connsiteY0" fmla="*/ 0 h 10284398"/>
                <a:gd name="connsiteX1" fmla="*/ 4291965 w 9095508"/>
                <a:gd name="connsiteY1" fmla="*/ 1383 h 10284398"/>
                <a:gd name="connsiteX2" fmla="*/ 6849167 w 9095508"/>
                <a:gd name="connsiteY2" fmla="*/ 5457303 h 10284398"/>
                <a:gd name="connsiteX3" fmla="*/ 9095508 w 9095508"/>
                <a:gd name="connsiteY3" fmla="*/ 10282495 h 10284398"/>
                <a:gd name="connsiteX4" fmla="*/ 4725960 w 9095508"/>
                <a:gd name="connsiteY4" fmla="*/ 10284398 h 10284398"/>
                <a:gd name="connsiteX5" fmla="*/ 0 w 9095508"/>
                <a:gd name="connsiteY5" fmla="*/ 0 h 10284398"/>
                <a:gd name="connsiteX0" fmla="*/ 0 w 9095508"/>
                <a:gd name="connsiteY0" fmla="*/ 522 h 10284920"/>
                <a:gd name="connsiteX1" fmla="*/ 4291965 w 9095508"/>
                <a:gd name="connsiteY1" fmla="*/ 0 h 10284920"/>
                <a:gd name="connsiteX2" fmla="*/ 6849167 w 9095508"/>
                <a:gd name="connsiteY2" fmla="*/ 5457825 h 10284920"/>
                <a:gd name="connsiteX3" fmla="*/ 9095508 w 9095508"/>
                <a:gd name="connsiteY3" fmla="*/ 10283017 h 10284920"/>
                <a:gd name="connsiteX4" fmla="*/ 4725960 w 9095508"/>
                <a:gd name="connsiteY4" fmla="*/ 10284920 h 10284920"/>
                <a:gd name="connsiteX5" fmla="*/ 0 w 9095508"/>
                <a:gd name="connsiteY5" fmla="*/ 522 h 10284920"/>
                <a:gd name="connsiteX0" fmla="*/ 0 w 9095508"/>
                <a:gd name="connsiteY0" fmla="*/ 522 h 10284920"/>
                <a:gd name="connsiteX1" fmla="*/ 4259580 w 9095508"/>
                <a:gd name="connsiteY1" fmla="*/ 0 h 10284920"/>
                <a:gd name="connsiteX2" fmla="*/ 6849167 w 9095508"/>
                <a:gd name="connsiteY2" fmla="*/ 5457825 h 10284920"/>
                <a:gd name="connsiteX3" fmla="*/ 9095508 w 9095508"/>
                <a:gd name="connsiteY3" fmla="*/ 10283017 h 10284920"/>
                <a:gd name="connsiteX4" fmla="*/ 4725960 w 9095508"/>
                <a:gd name="connsiteY4" fmla="*/ 10284920 h 10284920"/>
                <a:gd name="connsiteX5" fmla="*/ 0 w 9095508"/>
                <a:gd name="connsiteY5" fmla="*/ 522 h 10284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095508" h="10284920">
                  <a:moveTo>
                    <a:pt x="0" y="522"/>
                  </a:moveTo>
                  <a:lnTo>
                    <a:pt x="4259580" y="0"/>
                  </a:lnTo>
                  <a:lnTo>
                    <a:pt x="6849167" y="5457825"/>
                  </a:lnTo>
                  <a:lnTo>
                    <a:pt x="9095508" y="10283017"/>
                  </a:lnTo>
                  <a:lnTo>
                    <a:pt x="4725960" y="10284920"/>
                  </a:lnTo>
                  <a:lnTo>
                    <a:pt x="0" y="522"/>
                  </a:lnTo>
                  <a:close/>
                </a:path>
              </a:pathLst>
            </a:custGeom>
            <a:solidFill>
              <a:srgbClr val="D800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solidFill>
                  <a:schemeClr val="tx2">
                    <a:lumMod val="75000"/>
                  </a:schemeClr>
                </a:solidFill>
              </a:endParaRPr>
            </a:p>
          </p:txBody>
        </p:sp>
        <p:sp>
          <p:nvSpPr>
            <p:cNvPr id="3" name="object 3"/>
            <p:cNvSpPr/>
            <p:nvPr/>
          </p:nvSpPr>
          <p:spPr>
            <a:xfrm>
              <a:off x="11727758" y="0"/>
              <a:ext cx="6560820" cy="10287000"/>
            </a:xfrm>
            <a:custGeom>
              <a:avLst/>
              <a:gdLst/>
              <a:ahLst/>
              <a:cxnLst/>
              <a:rect l="l" t="t" r="r" b="b"/>
              <a:pathLst>
                <a:path w="6560819" h="10287000">
                  <a:moveTo>
                    <a:pt x="6560243" y="10287000"/>
                  </a:moveTo>
                  <a:lnTo>
                    <a:pt x="0" y="10287000"/>
                  </a:lnTo>
                  <a:lnTo>
                    <a:pt x="4760048" y="0"/>
                  </a:lnTo>
                  <a:lnTo>
                    <a:pt x="6560243" y="0"/>
                  </a:lnTo>
                  <a:lnTo>
                    <a:pt x="6560243" y="10287000"/>
                  </a:lnTo>
                  <a:close/>
                </a:path>
              </a:pathLst>
            </a:custGeom>
            <a:solidFill>
              <a:srgbClr val="FFFFFF"/>
            </a:solidFill>
          </p:spPr>
          <p:txBody>
            <a:bodyPr wrap="square" lIns="0" tIns="0" rIns="0" bIns="0" rtlCol="0"/>
            <a:lstStyle/>
            <a:p>
              <a:endParaRPr/>
            </a:p>
          </p:txBody>
        </p:sp>
      </p:grpSp>
      <p:sp>
        <p:nvSpPr>
          <p:cNvPr id="5" name="object 5"/>
          <p:cNvSpPr txBox="1"/>
          <p:nvPr/>
        </p:nvSpPr>
        <p:spPr>
          <a:xfrm>
            <a:off x="990600" y="6134100"/>
            <a:ext cx="12192000" cy="1247136"/>
          </a:xfrm>
          <a:prstGeom prst="rect">
            <a:avLst/>
          </a:prstGeom>
        </p:spPr>
        <p:txBody>
          <a:bodyPr vert="horz" wrap="square" lIns="0" tIns="15875" rIns="0" bIns="0" rtlCol="0">
            <a:spAutoFit/>
          </a:bodyPr>
          <a:lstStyle/>
          <a:p>
            <a:pPr marL="12700">
              <a:lnSpc>
                <a:spcPct val="100000"/>
              </a:lnSpc>
              <a:spcBef>
                <a:spcPts val="125"/>
              </a:spcBef>
            </a:pPr>
            <a:r>
              <a:rPr lang="tr-TR" sz="8000" dirty="0">
                <a:solidFill>
                  <a:schemeClr val="bg1"/>
                </a:solidFill>
                <a:latin typeface="Arial Black" panose="020B0A04020102020204" pitchFamily="34" charset="0"/>
                <a:cs typeface="Arial Narrow"/>
              </a:rPr>
              <a:t>VATANSEVERLİK</a:t>
            </a:r>
            <a:endParaRPr sz="8000" dirty="0">
              <a:solidFill>
                <a:schemeClr val="bg1"/>
              </a:solidFill>
              <a:latin typeface="Arial Black" panose="020B0A04020102020204" pitchFamily="34" charset="0"/>
              <a:cs typeface="Arial Narrow"/>
            </a:endParaRPr>
          </a:p>
        </p:txBody>
      </p:sp>
      <p:sp>
        <p:nvSpPr>
          <p:cNvPr id="6" name="object 6"/>
          <p:cNvSpPr txBox="1"/>
          <p:nvPr/>
        </p:nvSpPr>
        <p:spPr>
          <a:xfrm>
            <a:off x="1000125" y="7318193"/>
            <a:ext cx="9328410" cy="566822"/>
          </a:xfrm>
          <a:prstGeom prst="rect">
            <a:avLst/>
          </a:prstGeom>
        </p:spPr>
        <p:txBody>
          <a:bodyPr vert="horz" wrap="square" lIns="0" tIns="12700" rIns="0" bIns="0" rtlCol="0">
            <a:spAutoFit/>
          </a:bodyPr>
          <a:lstStyle/>
          <a:p>
            <a:pPr marL="12700">
              <a:lnSpc>
                <a:spcPct val="100000"/>
              </a:lnSpc>
              <a:spcBef>
                <a:spcPts val="100"/>
              </a:spcBef>
            </a:pPr>
            <a:r>
              <a:rPr lang="tr-TR" sz="3600" dirty="0" smtClean="0">
                <a:solidFill>
                  <a:schemeClr val="bg1"/>
                </a:solidFill>
                <a:latin typeface="Lucida Sans Unicode" panose="020B0602030504020204" pitchFamily="34" charset="0"/>
                <a:cs typeface="Lucida Sans Unicode" panose="020B0602030504020204" pitchFamily="34" charset="0"/>
              </a:rPr>
              <a:t>DEĞERLERİMLE HAYAT BULUYORUM -7</a:t>
            </a:r>
            <a:endParaRPr lang="tr-TR" sz="3600" dirty="0">
              <a:solidFill>
                <a:schemeClr val="bg1"/>
              </a:solidFill>
              <a:latin typeface="Lucida Sans Unicode" panose="020B0602030504020204" pitchFamily="34" charset="0"/>
              <a:cs typeface="Lucida Sans Unicode" panose="020B0602030504020204" pitchFamily="34" charset="0"/>
            </a:endParaRPr>
          </a:p>
        </p:txBody>
      </p:sp>
      <p:pic>
        <p:nvPicPr>
          <p:cNvPr id="7" name="Resim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43000" y="723900"/>
            <a:ext cx="2854048" cy="2854048"/>
          </a:xfrm>
          <a:prstGeom prst="rect">
            <a:avLst/>
          </a:prstGeom>
        </p:spPr>
      </p:pic>
      <p:pic>
        <p:nvPicPr>
          <p:cNvPr id="8" name="Resim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573000" y="8600191"/>
            <a:ext cx="5388175" cy="126947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anim calcmode="lin" valueType="num">
                                      <p:cBhvr>
                                        <p:cTn id="8" dur="500" fill="hold"/>
                                        <p:tgtEl>
                                          <p:spTgt spid="15"/>
                                        </p:tgtEl>
                                        <p:attrNameLst>
                                          <p:attrName>ppt_x</p:attrName>
                                        </p:attrNameLst>
                                      </p:cBhvr>
                                      <p:tavLst>
                                        <p:tav tm="0">
                                          <p:val>
                                            <p:strVal val="#ppt_x"/>
                                          </p:val>
                                        </p:tav>
                                        <p:tav tm="100000">
                                          <p:val>
                                            <p:strVal val="#ppt_x"/>
                                          </p:val>
                                        </p:tav>
                                      </p:tavLst>
                                    </p:anim>
                                    <p:anim calcmode="lin" valueType="num">
                                      <p:cBhvr>
                                        <p:cTn id="9" dur="500" fill="hold"/>
                                        <p:tgtEl>
                                          <p:spTgt spid="15"/>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2" presetClass="entr" presetSubtype="0" fill="hold"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anim calcmode="lin" valueType="num">
                                      <p:cBhvr>
                                        <p:cTn id="14" dur="500" fill="hold"/>
                                        <p:tgtEl>
                                          <p:spTgt spid="8"/>
                                        </p:tgtEl>
                                        <p:attrNameLst>
                                          <p:attrName>ppt_x</p:attrName>
                                        </p:attrNameLst>
                                      </p:cBhvr>
                                      <p:tavLst>
                                        <p:tav tm="0">
                                          <p:val>
                                            <p:strVal val="#ppt_x"/>
                                          </p:val>
                                        </p:tav>
                                        <p:tav tm="100000">
                                          <p:val>
                                            <p:strVal val="#ppt_x"/>
                                          </p:val>
                                        </p:tav>
                                      </p:tavLst>
                                    </p:anim>
                                    <p:anim calcmode="lin" valueType="num">
                                      <p:cBhvr>
                                        <p:cTn id="15" dur="500" fill="hold"/>
                                        <p:tgtEl>
                                          <p:spTgt spid="8"/>
                                        </p:tgtEl>
                                        <p:attrNameLst>
                                          <p:attrName>ppt_y</p:attrName>
                                        </p:attrNameLst>
                                      </p:cBhvr>
                                      <p:tavLst>
                                        <p:tav tm="0">
                                          <p:val>
                                            <p:strVal val="#ppt_y+.1"/>
                                          </p:val>
                                        </p:tav>
                                        <p:tav tm="100000">
                                          <p:val>
                                            <p:strVal val="#ppt_y"/>
                                          </p:val>
                                        </p:tav>
                                      </p:tavLst>
                                    </p:anim>
                                  </p:childTnLst>
                                </p:cTn>
                              </p:par>
                              <p:par>
                                <p:cTn id="16" presetID="42" presetClass="entr" presetSubtype="0" fill="hold"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500"/>
                                        <p:tgtEl>
                                          <p:spTgt spid="7"/>
                                        </p:tgtEl>
                                      </p:cBhvr>
                                    </p:animEffect>
                                    <p:anim calcmode="lin" valueType="num">
                                      <p:cBhvr>
                                        <p:cTn id="19" dur="500" fill="hold"/>
                                        <p:tgtEl>
                                          <p:spTgt spid="7"/>
                                        </p:tgtEl>
                                        <p:attrNameLst>
                                          <p:attrName>ppt_x</p:attrName>
                                        </p:attrNameLst>
                                      </p:cBhvr>
                                      <p:tavLst>
                                        <p:tav tm="0">
                                          <p:val>
                                            <p:strVal val="#ppt_x"/>
                                          </p:val>
                                        </p:tav>
                                        <p:tav tm="100000">
                                          <p:val>
                                            <p:strVal val="#ppt_x"/>
                                          </p:val>
                                        </p:tav>
                                      </p:tavLst>
                                    </p:anim>
                                    <p:anim calcmode="lin" valueType="num">
                                      <p:cBhvr>
                                        <p:cTn id="20" dur="500" fill="hold"/>
                                        <p:tgtEl>
                                          <p:spTgt spid="7"/>
                                        </p:tgtEl>
                                        <p:attrNameLst>
                                          <p:attrName>ppt_y</p:attrName>
                                        </p:attrNameLst>
                                      </p:cBhvr>
                                      <p:tavLst>
                                        <p:tav tm="0">
                                          <p:val>
                                            <p:strVal val="#ppt_y+.1"/>
                                          </p:val>
                                        </p:tav>
                                        <p:tav tm="100000">
                                          <p:val>
                                            <p:strVal val="#ppt_y"/>
                                          </p:val>
                                        </p:tav>
                                      </p:tavLst>
                                    </p:anim>
                                  </p:childTnLst>
                                </p:cTn>
                              </p:par>
                            </p:childTnLst>
                          </p:cTn>
                        </p:par>
                        <p:par>
                          <p:cTn id="21" fill="hold">
                            <p:stCondLst>
                              <p:cond delay="1000"/>
                            </p:stCondLst>
                            <p:childTnLst>
                              <p:par>
                                <p:cTn id="22" presetID="42" presetClass="entr" presetSubtype="0" fill="hold" grpId="0" nodeType="after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fade">
                                      <p:cBhvr>
                                        <p:cTn id="24" dur="250"/>
                                        <p:tgtEl>
                                          <p:spTgt spid="5"/>
                                        </p:tgtEl>
                                      </p:cBhvr>
                                    </p:animEffect>
                                    <p:anim calcmode="lin" valueType="num">
                                      <p:cBhvr>
                                        <p:cTn id="25" dur="250" fill="hold"/>
                                        <p:tgtEl>
                                          <p:spTgt spid="5"/>
                                        </p:tgtEl>
                                        <p:attrNameLst>
                                          <p:attrName>ppt_x</p:attrName>
                                        </p:attrNameLst>
                                      </p:cBhvr>
                                      <p:tavLst>
                                        <p:tav tm="0">
                                          <p:val>
                                            <p:strVal val="#ppt_x"/>
                                          </p:val>
                                        </p:tav>
                                        <p:tav tm="100000">
                                          <p:val>
                                            <p:strVal val="#ppt_x"/>
                                          </p:val>
                                        </p:tav>
                                      </p:tavLst>
                                    </p:anim>
                                    <p:anim calcmode="lin" valueType="num">
                                      <p:cBhvr>
                                        <p:cTn id="26" dur="250" fill="hold"/>
                                        <p:tgtEl>
                                          <p:spTgt spid="5"/>
                                        </p:tgtEl>
                                        <p:attrNameLst>
                                          <p:attrName>ppt_y</p:attrName>
                                        </p:attrNameLst>
                                      </p:cBhvr>
                                      <p:tavLst>
                                        <p:tav tm="0">
                                          <p:val>
                                            <p:strVal val="#ppt_y+.1"/>
                                          </p:val>
                                        </p:tav>
                                        <p:tav tm="100000">
                                          <p:val>
                                            <p:strVal val="#ppt_y"/>
                                          </p:val>
                                        </p:tav>
                                      </p:tavLst>
                                    </p:anim>
                                  </p:childTnLst>
                                </p:cTn>
                              </p:par>
                            </p:childTnLst>
                          </p:cTn>
                        </p:par>
                        <p:par>
                          <p:cTn id="27" fill="hold">
                            <p:stCondLst>
                              <p:cond delay="1250"/>
                            </p:stCondLst>
                            <p:childTnLst>
                              <p:par>
                                <p:cTn id="28" presetID="42" presetClass="entr" presetSubtype="0" fill="hold" grpId="0" nodeType="after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fade">
                                      <p:cBhvr>
                                        <p:cTn id="30" dur="250"/>
                                        <p:tgtEl>
                                          <p:spTgt spid="6"/>
                                        </p:tgtEl>
                                      </p:cBhvr>
                                    </p:animEffect>
                                    <p:anim calcmode="lin" valueType="num">
                                      <p:cBhvr>
                                        <p:cTn id="31" dur="250" fill="hold"/>
                                        <p:tgtEl>
                                          <p:spTgt spid="6"/>
                                        </p:tgtEl>
                                        <p:attrNameLst>
                                          <p:attrName>ppt_x</p:attrName>
                                        </p:attrNameLst>
                                      </p:cBhvr>
                                      <p:tavLst>
                                        <p:tav tm="0">
                                          <p:val>
                                            <p:strVal val="#ppt_x"/>
                                          </p:val>
                                        </p:tav>
                                        <p:tav tm="100000">
                                          <p:val>
                                            <p:strVal val="#ppt_x"/>
                                          </p:val>
                                        </p:tav>
                                      </p:tavLst>
                                    </p:anim>
                                    <p:anim calcmode="lin" valueType="num">
                                      <p:cBhvr>
                                        <p:cTn id="32" dur="25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Dik Üçgen 6"/>
          <p:cNvSpPr/>
          <p:nvPr/>
        </p:nvSpPr>
        <p:spPr>
          <a:xfrm rot="10800000">
            <a:off x="12039600" y="0"/>
            <a:ext cx="6248400" cy="5295900"/>
          </a:xfrm>
          <a:prstGeom prst="rtTriangle">
            <a:avLst/>
          </a:prstGeom>
          <a:solidFill>
            <a:srgbClr val="55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4" name="object 6"/>
          <p:cNvSpPr txBox="1"/>
          <p:nvPr/>
        </p:nvSpPr>
        <p:spPr>
          <a:xfrm>
            <a:off x="685800" y="1866900"/>
            <a:ext cx="12801600" cy="5451492"/>
          </a:xfrm>
          <a:prstGeom prst="rect">
            <a:avLst/>
          </a:prstGeom>
        </p:spPr>
        <p:txBody>
          <a:bodyPr vert="horz" wrap="square" lIns="0" tIns="43815" rIns="0" bIns="0" rtlCol="0">
            <a:spAutoFit/>
          </a:bodyPr>
          <a:lstStyle/>
          <a:p>
            <a:pPr>
              <a:lnSpc>
                <a:spcPct val="150000"/>
              </a:lnSpc>
            </a:pPr>
            <a:r>
              <a:rPr lang="tr-TR" sz="4800" b="1" dirty="0">
                <a:solidFill>
                  <a:schemeClr val="accent2">
                    <a:lumMod val="50000"/>
                  </a:schemeClr>
                </a:solidFill>
                <a:latin typeface="Times New Roman" panose="02020603050405020304" pitchFamily="18" charset="0"/>
                <a:cs typeface="Times New Roman" panose="02020603050405020304" pitchFamily="18" charset="0"/>
              </a:rPr>
              <a:t>Öğretmenlerinize saygı gösterip dediklerini yapmanın, </a:t>
            </a:r>
          </a:p>
          <a:p>
            <a:pPr>
              <a:lnSpc>
                <a:spcPct val="150000"/>
              </a:lnSpc>
            </a:pPr>
            <a:r>
              <a:rPr lang="tr-TR" sz="4800" b="1" dirty="0">
                <a:solidFill>
                  <a:schemeClr val="accent2">
                    <a:lumMod val="50000"/>
                  </a:schemeClr>
                </a:solidFill>
                <a:latin typeface="Times New Roman" panose="02020603050405020304" pitchFamily="18" charset="0"/>
                <a:cs typeface="Times New Roman" panose="02020603050405020304" pitchFamily="18" charset="0"/>
              </a:rPr>
              <a:t>Arkadaşlarınızla uyum içinde olmanın </a:t>
            </a:r>
          </a:p>
          <a:p>
            <a:pPr>
              <a:lnSpc>
                <a:spcPct val="150000"/>
              </a:lnSpc>
            </a:pPr>
            <a:r>
              <a:rPr lang="tr-TR" sz="4800" b="1" dirty="0">
                <a:solidFill>
                  <a:schemeClr val="accent2">
                    <a:lumMod val="50000"/>
                  </a:schemeClr>
                </a:solidFill>
                <a:latin typeface="Times New Roman" panose="02020603050405020304" pitchFamily="18" charset="0"/>
                <a:cs typeface="Times New Roman" panose="02020603050405020304" pitchFamily="18" charset="0"/>
              </a:rPr>
              <a:t>Bir vatanseverlik göstergesi olduğunu </a:t>
            </a:r>
          </a:p>
          <a:p>
            <a:pPr>
              <a:lnSpc>
                <a:spcPct val="150000"/>
              </a:lnSpc>
            </a:pPr>
            <a:r>
              <a:rPr lang="tr-TR" sz="4800" b="1" dirty="0">
                <a:solidFill>
                  <a:schemeClr val="accent2">
                    <a:lumMod val="50000"/>
                  </a:schemeClr>
                </a:solidFill>
                <a:latin typeface="Times New Roman" panose="02020603050405020304" pitchFamily="18" charset="0"/>
                <a:cs typeface="Times New Roman" panose="02020603050405020304" pitchFamily="18" charset="0"/>
              </a:rPr>
              <a:t>BİLİYOR MUYDUNUZ?</a:t>
            </a:r>
          </a:p>
        </p:txBody>
      </p:sp>
      <p:pic>
        <p:nvPicPr>
          <p:cNvPr id="18" name="Resim 1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8153" y="9123897"/>
            <a:ext cx="3124200" cy="736072"/>
          </a:xfrm>
          <a:prstGeom prst="rect">
            <a:avLst/>
          </a:prstGeom>
        </p:spPr>
      </p:pic>
      <p:pic>
        <p:nvPicPr>
          <p:cNvPr id="19" name="Resim 1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11782" y="9227478"/>
            <a:ext cx="2493818" cy="528908"/>
          </a:xfrm>
          <a:prstGeom prst="rect">
            <a:avLst/>
          </a:prstGeom>
        </p:spPr>
      </p:pic>
      <p:sp>
        <p:nvSpPr>
          <p:cNvPr id="13" name="Dik Üçgen 12"/>
          <p:cNvSpPr/>
          <p:nvPr/>
        </p:nvSpPr>
        <p:spPr>
          <a:xfrm rot="16200000">
            <a:off x="8865793" y="849707"/>
            <a:ext cx="9904770" cy="8891155"/>
          </a:xfrm>
          <a:prstGeom prst="rtTriangle">
            <a:avLst/>
          </a:prstGeom>
          <a:solidFill>
            <a:schemeClr val="bg1"/>
          </a:solidFill>
          <a:ln w="57150">
            <a:solidFill>
              <a:srgbClr val="D8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5" name="Resim 4"/>
          <p:cNvPicPr>
            <a:picLocks noChangeAspect="1"/>
          </p:cNvPicPr>
          <p:nvPr/>
        </p:nvPicPr>
        <p:blipFill>
          <a:blip r:embed="rId4">
            <a:extLst>
              <a:ext uri="{28A0092B-C50C-407E-A947-70E740481C1C}">
                <a14:useLocalDpi xmlns:a14="http://schemas.microsoft.com/office/drawing/2010/main" val="0"/>
              </a:ext>
            </a:extLst>
          </a:blip>
          <a:srcRect/>
          <a:stretch/>
        </p:blipFill>
        <p:spPr>
          <a:xfrm>
            <a:off x="13185783" y="5163068"/>
            <a:ext cx="5077969" cy="5084598"/>
          </a:xfrm>
          <a:prstGeom prst="rect">
            <a:avLst/>
          </a:prstGeom>
        </p:spPr>
      </p:pic>
    </p:spTree>
    <p:extLst>
      <p:ext uri="{BB962C8B-B14F-4D97-AF65-F5344CB8AC3E}">
        <p14:creationId xmlns:p14="http://schemas.microsoft.com/office/powerpoint/2010/main" val="17250226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anim calcmode="lin" valueType="num">
                                      <p:cBhvr>
                                        <p:cTn id="8" dur="500" fill="hold"/>
                                        <p:tgtEl>
                                          <p:spTgt spid="7"/>
                                        </p:tgtEl>
                                        <p:attrNameLst>
                                          <p:attrName>ppt_x</p:attrName>
                                        </p:attrNameLst>
                                      </p:cBhvr>
                                      <p:tavLst>
                                        <p:tav tm="0">
                                          <p:val>
                                            <p:strVal val="#ppt_x"/>
                                          </p:val>
                                        </p:tav>
                                        <p:tav tm="100000">
                                          <p:val>
                                            <p:strVal val="#ppt_x"/>
                                          </p:val>
                                        </p:tav>
                                      </p:tavLst>
                                    </p:anim>
                                    <p:anim calcmode="lin" valueType="num">
                                      <p:cBhvr>
                                        <p:cTn id="9" dur="500" fill="hold"/>
                                        <p:tgtEl>
                                          <p:spTgt spid="7"/>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2" presetClass="entr" presetSubtype="0" fill="hold" grpId="0" nodeType="after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anim calcmode="lin" valueType="num">
                                      <p:cBhvr>
                                        <p:cTn id="14" dur="500" fill="hold"/>
                                        <p:tgtEl>
                                          <p:spTgt spid="13"/>
                                        </p:tgtEl>
                                        <p:attrNameLst>
                                          <p:attrName>ppt_x</p:attrName>
                                        </p:attrNameLst>
                                      </p:cBhvr>
                                      <p:tavLst>
                                        <p:tav tm="0">
                                          <p:val>
                                            <p:strVal val="#ppt_x"/>
                                          </p:val>
                                        </p:tav>
                                        <p:tav tm="100000">
                                          <p:val>
                                            <p:strVal val="#ppt_x"/>
                                          </p:val>
                                        </p:tav>
                                      </p:tavLst>
                                    </p:anim>
                                    <p:anim calcmode="lin" valueType="num">
                                      <p:cBhvr>
                                        <p:cTn id="15" dur="500" fill="hold"/>
                                        <p:tgtEl>
                                          <p:spTgt spid="13"/>
                                        </p:tgtEl>
                                        <p:attrNameLst>
                                          <p:attrName>ppt_y</p:attrName>
                                        </p:attrNameLst>
                                      </p:cBhvr>
                                      <p:tavLst>
                                        <p:tav tm="0">
                                          <p:val>
                                            <p:strVal val="#ppt_y+.1"/>
                                          </p:val>
                                        </p:tav>
                                        <p:tav tm="100000">
                                          <p:val>
                                            <p:strVal val="#ppt_y"/>
                                          </p:val>
                                        </p:tav>
                                      </p:tavLst>
                                    </p:anim>
                                  </p:childTnLst>
                                </p:cTn>
                              </p:par>
                              <p:par>
                                <p:cTn id="16" presetID="42" presetClass="entr" presetSubtype="0" fill="hold"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500"/>
                                        <p:tgtEl>
                                          <p:spTgt spid="5"/>
                                        </p:tgtEl>
                                      </p:cBhvr>
                                    </p:animEffect>
                                    <p:anim calcmode="lin" valueType="num">
                                      <p:cBhvr>
                                        <p:cTn id="19" dur="500" fill="hold"/>
                                        <p:tgtEl>
                                          <p:spTgt spid="5"/>
                                        </p:tgtEl>
                                        <p:attrNameLst>
                                          <p:attrName>ppt_x</p:attrName>
                                        </p:attrNameLst>
                                      </p:cBhvr>
                                      <p:tavLst>
                                        <p:tav tm="0">
                                          <p:val>
                                            <p:strVal val="#ppt_x"/>
                                          </p:val>
                                        </p:tav>
                                        <p:tav tm="100000">
                                          <p:val>
                                            <p:strVal val="#ppt_x"/>
                                          </p:val>
                                        </p:tav>
                                      </p:tavLst>
                                    </p:anim>
                                    <p:anim calcmode="lin" valueType="num">
                                      <p:cBhvr>
                                        <p:cTn id="20" dur="500" fill="hold"/>
                                        <p:tgtEl>
                                          <p:spTgt spid="5"/>
                                        </p:tgtEl>
                                        <p:attrNameLst>
                                          <p:attrName>ppt_y</p:attrName>
                                        </p:attrNameLst>
                                      </p:cBhvr>
                                      <p:tavLst>
                                        <p:tav tm="0">
                                          <p:val>
                                            <p:strVal val="#ppt_y+.1"/>
                                          </p:val>
                                        </p:tav>
                                        <p:tav tm="100000">
                                          <p:val>
                                            <p:strVal val="#ppt_y"/>
                                          </p:val>
                                        </p:tav>
                                      </p:tavLst>
                                    </p:anim>
                                  </p:childTnLst>
                                </p:cTn>
                              </p:par>
                            </p:childTnLst>
                          </p:cTn>
                        </p:par>
                        <p:par>
                          <p:cTn id="21" fill="hold">
                            <p:stCondLst>
                              <p:cond delay="1000"/>
                            </p:stCondLst>
                            <p:childTnLst>
                              <p:par>
                                <p:cTn id="22" presetID="42" presetClass="entr" presetSubtype="0" fill="hold" grpId="0" nodeType="after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fade">
                                      <p:cBhvr>
                                        <p:cTn id="24" dur="500"/>
                                        <p:tgtEl>
                                          <p:spTgt spid="14"/>
                                        </p:tgtEl>
                                      </p:cBhvr>
                                    </p:animEffect>
                                    <p:anim calcmode="lin" valueType="num">
                                      <p:cBhvr>
                                        <p:cTn id="25" dur="500" fill="hold"/>
                                        <p:tgtEl>
                                          <p:spTgt spid="14"/>
                                        </p:tgtEl>
                                        <p:attrNameLst>
                                          <p:attrName>ppt_x</p:attrName>
                                        </p:attrNameLst>
                                      </p:cBhvr>
                                      <p:tavLst>
                                        <p:tav tm="0">
                                          <p:val>
                                            <p:strVal val="#ppt_x"/>
                                          </p:val>
                                        </p:tav>
                                        <p:tav tm="100000">
                                          <p:val>
                                            <p:strVal val="#ppt_x"/>
                                          </p:val>
                                        </p:tav>
                                      </p:tavLst>
                                    </p:anim>
                                    <p:anim calcmode="lin" valueType="num">
                                      <p:cBhvr>
                                        <p:cTn id="26" dur="5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4" grpId="0"/>
      <p:bldP spid="1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Dik Üçgen 6"/>
          <p:cNvSpPr/>
          <p:nvPr/>
        </p:nvSpPr>
        <p:spPr>
          <a:xfrm rot="10800000">
            <a:off x="12039600" y="0"/>
            <a:ext cx="6248400" cy="5295900"/>
          </a:xfrm>
          <a:prstGeom prst="rtTriangle">
            <a:avLst/>
          </a:prstGeom>
          <a:solidFill>
            <a:srgbClr val="55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4" name="object 6"/>
          <p:cNvSpPr txBox="1"/>
          <p:nvPr/>
        </p:nvSpPr>
        <p:spPr>
          <a:xfrm>
            <a:off x="762000" y="1866900"/>
            <a:ext cx="12856738" cy="2127505"/>
          </a:xfrm>
          <a:prstGeom prst="rect">
            <a:avLst/>
          </a:prstGeom>
        </p:spPr>
        <p:txBody>
          <a:bodyPr vert="horz" wrap="square" lIns="0" tIns="43815" rIns="0" bIns="0" rtlCol="0">
            <a:spAutoFit/>
          </a:bodyPr>
          <a:lstStyle/>
          <a:p>
            <a:pPr lvl="0" algn="ctr">
              <a:lnSpc>
                <a:spcPct val="150000"/>
              </a:lnSpc>
            </a:pPr>
            <a:r>
              <a:rPr lang="tr-TR" sz="4800" b="1" dirty="0">
                <a:solidFill>
                  <a:schemeClr val="accent2">
                    <a:lumMod val="50000"/>
                  </a:schemeClr>
                </a:solidFill>
                <a:latin typeface="Times New Roman" panose="02020603050405020304" pitchFamily="18" charset="0"/>
                <a:cs typeface="Times New Roman" panose="02020603050405020304" pitchFamily="18" charset="0"/>
              </a:rPr>
              <a:t>Vatanımızı sevmek önemlidir. </a:t>
            </a:r>
          </a:p>
          <a:p>
            <a:pPr lvl="0" algn="ctr">
              <a:lnSpc>
                <a:spcPct val="150000"/>
              </a:lnSpc>
            </a:pPr>
            <a:r>
              <a:rPr lang="tr-TR" sz="4800" b="1" dirty="0">
                <a:solidFill>
                  <a:schemeClr val="accent2">
                    <a:lumMod val="50000"/>
                  </a:schemeClr>
                </a:solidFill>
                <a:latin typeface="Times New Roman" panose="02020603050405020304" pitchFamily="18" charset="0"/>
                <a:cs typeface="Times New Roman" panose="02020603050405020304" pitchFamily="18" charset="0"/>
              </a:rPr>
              <a:t>Çünkü…</a:t>
            </a:r>
          </a:p>
        </p:txBody>
      </p:sp>
      <p:pic>
        <p:nvPicPr>
          <p:cNvPr id="18" name="Resim 1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8153" y="9123897"/>
            <a:ext cx="3124200" cy="736072"/>
          </a:xfrm>
          <a:prstGeom prst="rect">
            <a:avLst/>
          </a:prstGeom>
        </p:spPr>
      </p:pic>
      <p:pic>
        <p:nvPicPr>
          <p:cNvPr id="19" name="Resim 1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11782" y="9227478"/>
            <a:ext cx="2493818" cy="528908"/>
          </a:xfrm>
          <a:prstGeom prst="rect">
            <a:avLst/>
          </a:prstGeom>
        </p:spPr>
      </p:pic>
      <p:sp>
        <p:nvSpPr>
          <p:cNvPr id="13" name="Dik Üçgen 12"/>
          <p:cNvSpPr/>
          <p:nvPr/>
        </p:nvSpPr>
        <p:spPr>
          <a:xfrm rot="16200000">
            <a:off x="8865793" y="849707"/>
            <a:ext cx="9904770" cy="8891155"/>
          </a:xfrm>
          <a:prstGeom prst="rtTriangle">
            <a:avLst/>
          </a:prstGeom>
          <a:solidFill>
            <a:schemeClr val="bg1"/>
          </a:solidFill>
          <a:ln w="57150">
            <a:solidFill>
              <a:srgbClr val="D8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5" name="Resim 4"/>
          <p:cNvPicPr>
            <a:picLocks noChangeAspect="1"/>
          </p:cNvPicPr>
          <p:nvPr/>
        </p:nvPicPr>
        <p:blipFill>
          <a:blip r:embed="rId4">
            <a:extLst>
              <a:ext uri="{28A0092B-C50C-407E-A947-70E740481C1C}">
                <a14:useLocalDpi xmlns:a14="http://schemas.microsoft.com/office/drawing/2010/main" val="0"/>
              </a:ext>
            </a:extLst>
          </a:blip>
          <a:srcRect/>
          <a:stretch/>
        </p:blipFill>
        <p:spPr>
          <a:xfrm>
            <a:off x="13335000" y="4801325"/>
            <a:ext cx="4831666" cy="4837973"/>
          </a:xfrm>
          <a:prstGeom prst="rect">
            <a:avLst/>
          </a:prstGeom>
        </p:spPr>
      </p:pic>
      <p:sp>
        <p:nvSpPr>
          <p:cNvPr id="3" name="TextBox 2">
            <a:extLst>
              <a:ext uri="{FF2B5EF4-FFF2-40B4-BE49-F238E27FC236}">
                <a16:creationId xmlns:a16="http://schemas.microsoft.com/office/drawing/2014/main" id="{9003E0DC-CC8E-8676-287D-C0A7F731D961}"/>
              </a:ext>
            </a:extLst>
          </p:cNvPr>
          <p:cNvSpPr txBox="1"/>
          <p:nvPr/>
        </p:nvSpPr>
        <p:spPr>
          <a:xfrm>
            <a:off x="-1078992" y="4681728"/>
            <a:ext cx="184731" cy="369332"/>
          </a:xfrm>
          <a:prstGeom prst="rect">
            <a:avLst/>
          </a:prstGeom>
          <a:noFill/>
        </p:spPr>
        <p:txBody>
          <a:bodyPr wrap="none" rtlCol="0">
            <a:spAutoFit/>
          </a:bodyPr>
          <a:lstStyle/>
          <a:p>
            <a:pPr algn="l" rtl="0"/>
            <a:endParaRPr lang="en-TR" dirty="0"/>
          </a:p>
        </p:txBody>
      </p:sp>
    </p:spTree>
    <p:extLst>
      <p:ext uri="{BB962C8B-B14F-4D97-AF65-F5344CB8AC3E}">
        <p14:creationId xmlns:p14="http://schemas.microsoft.com/office/powerpoint/2010/main" val="32561614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anim calcmode="lin" valueType="num">
                                      <p:cBhvr>
                                        <p:cTn id="8" dur="500" fill="hold"/>
                                        <p:tgtEl>
                                          <p:spTgt spid="7"/>
                                        </p:tgtEl>
                                        <p:attrNameLst>
                                          <p:attrName>ppt_x</p:attrName>
                                        </p:attrNameLst>
                                      </p:cBhvr>
                                      <p:tavLst>
                                        <p:tav tm="0">
                                          <p:val>
                                            <p:strVal val="#ppt_x"/>
                                          </p:val>
                                        </p:tav>
                                        <p:tav tm="100000">
                                          <p:val>
                                            <p:strVal val="#ppt_x"/>
                                          </p:val>
                                        </p:tav>
                                      </p:tavLst>
                                    </p:anim>
                                    <p:anim calcmode="lin" valueType="num">
                                      <p:cBhvr>
                                        <p:cTn id="9" dur="500" fill="hold"/>
                                        <p:tgtEl>
                                          <p:spTgt spid="7"/>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2" presetClass="entr" presetSubtype="0" fill="hold" grpId="0" nodeType="after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anim calcmode="lin" valueType="num">
                                      <p:cBhvr>
                                        <p:cTn id="14" dur="500" fill="hold"/>
                                        <p:tgtEl>
                                          <p:spTgt spid="13"/>
                                        </p:tgtEl>
                                        <p:attrNameLst>
                                          <p:attrName>ppt_x</p:attrName>
                                        </p:attrNameLst>
                                      </p:cBhvr>
                                      <p:tavLst>
                                        <p:tav tm="0">
                                          <p:val>
                                            <p:strVal val="#ppt_x"/>
                                          </p:val>
                                        </p:tav>
                                        <p:tav tm="100000">
                                          <p:val>
                                            <p:strVal val="#ppt_x"/>
                                          </p:val>
                                        </p:tav>
                                      </p:tavLst>
                                    </p:anim>
                                    <p:anim calcmode="lin" valueType="num">
                                      <p:cBhvr>
                                        <p:cTn id="15" dur="500" fill="hold"/>
                                        <p:tgtEl>
                                          <p:spTgt spid="13"/>
                                        </p:tgtEl>
                                        <p:attrNameLst>
                                          <p:attrName>ppt_y</p:attrName>
                                        </p:attrNameLst>
                                      </p:cBhvr>
                                      <p:tavLst>
                                        <p:tav tm="0">
                                          <p:val>
                                            <p:strVal val="#ppt_y+.1"/>
                                          </p:val>
                                        </p:tav>
                                        <p:tav tm="100000">
                                          <p:val>
                                            <p:strVal val="#ppt_y"/>
                                          </p:val>
                                        </p:tav>
                                      </p:tavLst>
                                    </p:anim>
                                  </p:childTnLst>
                                </p:cTn>
                              </p:par>
                              <p:par>
                                <p:cTn id="16" presetID="42" presetClass="entr" presetSubtype="0" fill="hold"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500"/>
                                        <p:tgtEl>
                                          <p:spTgt spid="5"/>
                                        </p:tgtEl>
                                      </p:cBhvr>
                                    </p:animEffect>
                                    <p:anim calcmode="lin" valueType="num">
                                      <p:cBhvr>
                                        <p:cTn id="19" dur="500" fill="hold"/>
                                        <p:tgtEl>
                                          <p:spTgt spid="5"/>
                                        </p:tgtEl>
                                        <p:attrNameLst>
                                          <p:attrName>ppt_x</p:attrName>
                                        </p:attrNameLst>
                                      </p:cBhvr>
                                      <p:tavLst>
                                        <p:tav tm="0">
                                          <p:val>
                                            <p:strVal val="#ppt_x"/>
                                          </p:val>
                                        </p:tav>
                                        <p:tav tm="100000">
                                          <p:val>
                                            <p:strVal val="#ppt_x"/>
                                          </p:val>
                                        </p:tav>
                                      </p:tavLst>
                                    </p:anim>
                                    <p:anim calcmode="lin" valueType="num">
                                      <p:cBhvr>
                                        <p:cTn id="20" dur="500" fill="hold"/>
                                        <p:tgtEl>
                                          <p:spTgt spid="5"/>
                                        </p:tgtEl>
                                        <p:attrNameLst>
                                          <p:attrName>ppt_y</p:attrName>
                                        </p:attrNameLst>
                                      </p:cBhvr>
                                      <p:tavLst>
                                        <p:tav tm="0">
                                          <p:val>
                                            <p:strVal val="#ppt_y+.1"/>
                                          </p:val>
                                        </p:tav>
                                        <p:tav tm="100000">
                                          <p:val>
                                            <p:strVal val="#ppt_y"/>
                                          </p:val>
                                        </p:tav>
                                      </p:tavLst>
                                    </p:anim>
                                  </p:childTnLst>
                                </p:cTn>
                              </p:par>
                            </p:childTnLst>
                          </p:cTn>
                        </p:par>
                        <p:par>
                          <p:cTn id="21" fill="hold">
                            <p:stCondLst>
                              <p:cond delay="1000"/>
                            </p:stCondLst>
                            <p:childTnLst>
                              <p:par>
                                <p:cTn id="22" presetID="42" presetClass="entr" presetSubtype="0" fill="hold" grpId="0" nodeType="after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fade">
                                      <p:cBhvr>
                                        <p:cTn id="24" dur="500"/>
                                        <p:tgtEl>
                                          <p:spTgt spid="14"/>
                                        </p:tgtEl>
                                      </p:cBhvr>
                                    </p:animEffect>
                                    <p:anim calcmode="lin" valueType="num">
                                      <p:cBhvr>
                                        <p:cTn id="25" dur="500" fill="hold"/>
                                        <p:tgtEl>
                                          <p:spTgt spid="14"/>
                                        </p:tgtEl>
                                        <p:attrNameLst>
                                          <p:attrName>ppt_x</p:attrName>
                                        </p:attrNameLst>
                                      </p:cBhvr>
                                      <p:tavLst>
                                        <p:tav tm="0">
                                          <p:val>
                                            <p:strVal val="#ppt_x"/>
                                          </p:val>
                                        </p:tav>
                                        <p:tav tm="100000">
                                          <p:val>
                                            <p:strVal val="#ppt_x"/>
                                          </p:val>
                                        </p:tav>
                                      </p:tavLst>
                                    </p:anim>
                                    <p:anim calcmode="lin" valueType="num">
                                      <p:cBhvr>
                                        <p:cTn id="26" dur="5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4" grpId="0"/>
      <p:bldP spid="1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Dik Üçgen 6"/>
          <p:cNvSpPr/>
          <p:nvPr/>
        </p:nvSpPr>
        <p:spPr>
          <a:xfrm rot="10800000">
            <a:off x="12039600" y="0"/>
            <a:ext cx="6248400" cy="5295900"/>
          </a:xfrm>
          <a:prstGeom prst="rtTriangle">
            <a:avLst/>
          </a:prstGeom>
          <a:solidFill>
            <a:srgbClr val="55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4" name="object 6"/>
          <p:cNvSpPr txBox="1"/>
          <p:nvPr/>
        </p:nvSpPr>
        <p:spPr>
          <a:xfrm>
            <a:off x="119336" y="1866900"/>
            <a:ext cx="13172528" cy="1019510"/>
          </a:xfrm>
          <a:prstGeom prst="rect">
            <a:avLst/>
          </a:prstGeom>
        </p:spPr>
        <p:txBody>
          <a:bodyPr vert="horz" wrap="square" lIns="0" tIns="43815" rIns="0" bIns="0" rtlCol="0">
            <a:spAutoFit/>
          </a:bodyPr>
          <a:lstStyle/>
          <a:p>
            <a:pPr algn="ctr">
              <a:lnSpc>
                <a:spcPct val="150000"/>
              </a:lnSpc>
            </a:pPr>
            <a:r>
              <a:rPr lang="tr-TR" sz="4800" b="1" dirty="0">
                <a:solidFill>
                  <a:schemeClr val="accent2">
                    <a:lumMod val="50000"/>
                  </a:schemeClr>
                </a:solidFill>
                <a:latin typeface="Times New Roman" panose="02020603050405020304" pitchFamily="18" charset="0"/>
                <a:cs typeface="Times New Roman" panose="02020603050405020304" pitchFamily="18" charset="0"/>
              </a:rPr>
              <a:t>VATAN SEVGİSİ İMANDANDIR.</a:t>
            </a:r>
          </a:p>
        </p:txBody>
      </p:sp>
      <p:pic>
        <p:nvPicPr>
          <p:cNvPr id="18" name="Resim 1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8153" y="9123897"/>
            <a:ext cx="3124200" cy="736072"/>
          </a:xfrm>
          <a:prstGeom prst="rect">
            <a:avLst/>
          </a:prstGeom>
        </p:spPr>
      </p:pic>
      <p:pic>
        <p:nvPicPr>
          <p:cNvPr id="19" name="Resim 1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11782" y="9227478"/>
            <a:ext cx="2493818" cy="528908"/>
          </a:xfrm>
          <a:prstGeom prst="rect">
            <a:avLst/>
          </a:prstGeom>
        </p:spPr>
      </p:pic>
      <p:sp>
        <p:nvSpPr>
          <p:cNvPr id="13" name="Dik Üçgen 12"/>
          <p:cNvSpPr/>
          <p:nvPr/>
        </p:nvSpPr>
        <p:spPr>
          <a:xfrm rot="16200000">
            <a:off x="8865793" y="849707"/>
            <a:ext cx="9904770" cy="8891155"/>
          </a:xfrm>
          <a:prstGeom prst="rtTriangle">
            <a:avLst/>
          </a:prstGeom>
          <a:solidFill>
            <a:schemeClr val="bg1"/>
          </a:solidFill>
          <a:ln w="57150">
            <a:solidFill>
              <a:srgbClr val="D8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5" name="Resim 4"/>
          <p:cNvPicPr>
            <a:picLocks noChangeAspect="1"/>
          </p:cNvPicPr>
          <p:nvPr/>
        </p:nvPicPr>
        <p:blipFill>
          <a:blip r:embed="rId4">
            <a:extLst>
              <a:ext uri="{28A0092B-C50C-407E-A947-70E740481C1C}">
                <a14:useLocalDpi xmlns:a14="http://schemas.microsoft.com/office/drawing/2010/main" val="0"/>
              </a:ext>
            </a:extLst>
          </a:blip>
          <a:srcRect/>
          <a:stretch/>
        </p:blipFill>
        <p:spPr>
          <a:xfrm>
            <a:off x="13185783" y="5163068"/>
            <a:ext cx="5077969" cy="5084598"/>
          </a:xfrm>
          <a:prstGeom prst="rect">
            <a:avLst/>
          </a:prstGeom>
        </p:spPr>
      </p:pic>
    </p:spTree>
    <p:extLst>
      <p:ext uri="{BB962C8B-B14F-4D97-AF65-F5344CB8AC3E}">
        <p14:creationId xmlns:p14="http://schemas.microsoft.com/office/powerpoint/2010/main" val="5525575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anim calcmode="lin" valueType="num">
                                      <p:cBhvr>
                                        <p:cTn id="8" dur="500" fill="hold"/>
                                        <p:tgtEl>
                                          <p:spTgt spid="7"/>
                                        </p:tgtEl>
                                        <p:attrNameLst>
                                          <p:attrName>ppt_x</p:attrName>
                                        </p:attrNameLst>
                                      </p:cBhvr>
                                      <p:tavLst>
                                        <p:tav tm="0">
                                          <p:val>
                                            <p:strVal val="#ppt_x"/>
                                          </p:val>
                                        </p:tav>
                                        <p:tav tm="100000">
                                          <p:val>
                                            <p:strVal val="#ppt_x"/>
                                          </p:val>
                                        </p:tav>
                                      </p:tavLst>
                                    </p:anim>
                                    <p:anim calcmode="lin" valueType="num">
                                      <p:cBhvr>
                                        <p:cTn id="9" dur="500" fill="hold"/>
                                        <p:tgtEl>
                                          <p:spTgt spid="7"/>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2" presetClass="entr" presetSubtype="0" fill="hold" grpId="0" nodeType="after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anim calcmode="lin" valueType="num">
                                      <p:cBhvr>
                                        <p:cTn id="14" dur="500" fill="hold"/>
                                        <p:tgtEl>
                                          <p:spTgt spid="13"/>
                                        </p:tgtEl>
                                        <p:attrNameLst>
                                          <p:attrName>ppt_x</p:attrName>
                                        </p:attrNameLst>
                                      </p:cBhvr>
                                      <p:tavLst>
                                        <p:tav tm="0">
                                          <p:val>
                                            <p:strVal val="#ppt_x"/>
                                          </p:val>
                                        </p:tav>
                                        <p:tav tm="100000">
                                          <p:val>
                                            <p:strVal val="#ppt_x"/>
                                          </p:val>
                                        </p:tav>
                                      </p:tavLst>
                                    </p:anim>
                                    <p:anim calcmode="lin" valueType="num">
                                      <p:cBhvr>
                                        <p:cTn id="15" dur="500" fill="hold"/>
                                        <p:tgtEl>
                                          <p:spTgt spid="13"/>
                                        </p:tgtEl>
                                        <p:attrNameLst>
                                          <p:attrName>ppt_y</p:attrName>
                                        </p:attrNameLst>
                                      </p:cBhvr>
                                      <p:tavLst>
                                        <p:tav tm="0">
                                          <p:val>
                                            <p:strVal val="#ppt_y+.1"/>
                                          </p:val>
                                        </p:tav>
                                        <p:tav tm="100000">
                                          <p:val>
                                            <p:strVal val="#ppt_y"/>
                                          </p:val>
                                        </p:tav>
                                      </p:tavLst>
                                    </p:anim>
                                  </p:childTnLst>
                                </p:cTn>
                              </p:par>
                              <p:par>
                                <p:cTn id="16" presetID="42" presetClass="entr" presetSubtype="0" fill="hold"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500"/>
                                        <p:tgtEl>
                                          <p:spTgt spid="5"/>
                                        </p:tgtEl>
                                      </p:cBhvr>
                                    </p:animEffect>
                                    <p:anim calcmode="lin" valueType="num">
                                      <p:cBhvr>
                                        <p:cTn id="19" dur="500" fill="hold"/>
                                        <p:tgtEl>
                                          <p:spTgt spid="5"/>
                                        </p:tgtEl>
                                        <p:attrNameLst>
                                          <p:attrName>ppt_x</p:attrName>
                                        </p:attrNameLst>
                                      </p:cBhvr>
                                      <p:tavLst>
                                        <p:tav tm="0">
                                          <p:val>
                                            <p:strVal val="#ppt_x"/>
                                          </p:val>
                                        </p:tav>
                                        <p:tav tm="100000">
                                          <p:val>
                                            <p:strVal val="#ppt_x"/>
                                          </p:val>
                                        </p:tav>
                                      </p:tavLst>
                                    </p:anim>
                                    <p:anim calcmode="lin" valueType="num">
                                      <p:cBhvr>
                                        <p:cTn id="20" dur="500" fill="hold"/>
                                        <p:tgtEl>
                                          <p:spTgt spid="5"/>
                                        </p:tgtEl>
                                        <p:attrNameLst>
                                          <p:attrName>ppt_y</p:attrName>
                                        </p:attrNameLst>
                                      </p:cBhvr>
                                      <p:tavLst>
                                        <p:tav tm="0">
                                          <p:val>
                                            <p:strVal val="#ppt_y+.1"/>
                                          </p:val>
                                        </p:tav>
                                        <p:tav tm="100000">
                                          <p:val>
                                            <p:strVal val="#ppt_y"/>
                                          </p:val>
                                        </p:tav>
                                      </p:tavLst>
                                    </p:anim>
                                  </p:childTnLst>
                                </p:cTn>
                              </p:par>
                            </p:childTnLst>
                          </p:cTn>
                        </p:par>
                        <p:par>
                          <p:cTn id="21" fill="hold">
                            <p:stCondLst>
                              <p:cond delay="1000"/>
                            </p:stCondLst>
                            <p:childTnLst>
                              <p:par>
                                <p:cTn id="22" presetID="42" presetClass="entr" presetSubtype="0" fill="hold" grpId="0" nodeType="after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fade">
                                      <p:cBhvr>
                                        <p:cTn id="24" dur="500"/>
                                        <p:tgtEl>
                                          <p:spTgt spid="14"/>
                                        </p:tgtEl>
                                      </p:cBhvr>
                                    </p:animEffect>
                                    <p:anim calcmode="lin" valueType="num">
                                      <p:cBhvr>
                                        <p:cTn id="25" dur="500" fill="hold"/>
                                        <p:tgtEl>
                                          <p:spTgt spid="14"/>
                                        </p:tgtEl>
                                        <p:attrNameLst>
                                          <p:attrName>ppt_x</p:attrName>
                                        </p:attrNameLst>
                                      </p:cBhvr>
                                      <p:tavLst>
                                        <p:tav tm="0">
                                          <p:val>
                                            <p:strVal val="#ppt_x"/>
                                          </p:val>
                                        </p:tav>
                                        <p:tav tm="100000">
                                          <p:val>
                                            <p:strVal val="#ppt_x"/>
                                          </p:val>
                                        </p:tav>
                                      </p:tavLst>
                                    </p:anim>
                                    <p:anim calcmode="lin" valueType="num">
                                      <p:cBhvr>
                                        <p:cTn id="26" dur="5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4" grpId="0"/>
      <p:bldP spid="1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Dik Üçgen 6"/>
          <p:cNvSpPr/>
          <p:nvPr/>
        </p:nvSpPr>
        <p:spPr>
          <a:xfrm rot="10800000">
            <a:off x="12039600" y="0"/>
            <a:ext cx="6248400" cy="5295900"/>
          </a:xfrm>
          <a:prstGeom prst="rtTriangle">
            <a:avLst/>
          </a:prstGeom>
          <a:solidFill>
            <a:srgbClr val="55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4" name="object 6"/>
          <p:cNvSpPr txBox="1"/>
          <p:nvPr/>
        </p:nvSpPr>
        <p:spPr>
          <a:xfrm>
            <a:off x="1030292" y="1562100"/>
            <a:ext cx="11582400" cy="5451492"/>
          </a:xfrm>
          <a:prstGeom prst="rect">
            <a:avLst/>
          </a:prstGeom>
        </p:spPr>
        <p:txBody>
          <a:bodyPr vert="horz" wrap="square" lIns="0" tIns="43815" rIns="0" bIns="0" rtlCol="0">
            <a:spAutoFit/>
          </a:bodyPr>
          <a:lstStyle/>
          <a:p>
            <a:pPr algn="ctr">
              <a:lnSpc>
                <a:spcPct val="150000"/>
              </a:lnSpc>
            </a:pPr>
            <a:r>
              <a:rPr lang="tr-TR" sz="4800" b="1" dirty="0">
                <a:solidFill>
                  <a:schemeClr val="accent2">
                    <a:lumMod val="50000"/>
                  </a:schemeClr>
                </a:solidFill>
                <a:latin typeface="Times New Roman" panose="02020603050405020304" pitchFamily="18" charset="0"/>
                <a:cs typeface="Times New Roman" panose="02020603050405020304" pitchFamily="18" charset="0"/>
              </a:rPr>
              <a:t>Kur’an-ı Kerim’de şöyle buyruluyor:</a:t>
            </a:r>
          </a:p>
          <a:p>
            <a:pPr algn="ctr">
              <a:lnSpc>
                <a:spcPct val="150000"/>
              </a:lnSpc>
            </a:pPr>
            <a:r>
              <a:rPr lang="tr-TR" sz="4800" b="1" dirty="0">
                <a:solidFill>
                  <a:schemeClr val="accent2">
                    <a:lumMod val="50000"/>
                  </a:schemeClr>
                </a:solidFill>
                <a:latin typeface="Times New Roman" panose="02020603050405020304" pitchFamily="18" charset="0"/>
                <a:cs typeface="Times New Roman" panose="02020603050405020304" pitchFamily="18" charset="0"/>
              </a:rPr>
              <a:t>“Allah yolunda öldürülenleri sakın ölü sanmayın! Bilakis onlar diridirler; </a:t>
            </a:r>
          </a:p>
          <a:p>
            <a:pPr algn="ctr">
              <a:lnSpc>
                <a:spcPct val="150000"/>
              </a:lnSpc>
            </a:pPr>
            <a:r>
              <a:rPr lang="tr-TR" sz="4800" b="1" dirty="0">
                <a:solidFill>
                  <a:schemeClr val="accent2">
                    <a:lumMod val="50000"/>
                  </a:schemeClr>
                </a:solidFill>
                <a:latin typeface="Times New Roman" panose="02020603050405020304" pitchFamily="18" charset="0"/>
                <a:cs typeface="Times New Roman" panose="02020603050405020304" pitchFamily="18" charset="0"/>
              </a:rPr>
              <a:t>Rableri katında rızıklandırılmaktadırlar.”</a:t>
            </a:r>
          </a:p>
          <a:p>
            <a:pPr algn="ctr">
              <a:lnSpc>
                <a:spcPct val="150000"/>
              </a:lnSpc>
            </a:pPr>
            <a:r>
              <a:rPr lang="tr-TR" sz="4000" b="1" dirty="0">
                <a:solidFill>
                  <a:schemeClr val="accent2">
                    <a:lumMod val="50000"/>
                  </a:schemeClr>
                </a:solidFill>
                <a:latin typeface="Times New Roman" panose="02020603050405020304" pitchFamily="18" charset="0"/>
                <a:cs typeface="Times New Roman" panose="02020603050405020304" pitchFamily="18" charset="0"/>
              </a:rPr>
              <a:t>(</a:t>
            </a:r>
            <a:r>
              <a:rPr lang="tr-TR" sz="4000" b="1" dirty="0" err="1">
                <a:solidFill>
                  <a:schemeClr val="accent2">
                    <a:lumMod val="50000"/>
                  </a:schemeClr>
                </a:solidFill>
                <a:latin typeface="Times New Roman" panose="02020603050405020304" pitchFamily="18" charset="0"/>
                <a:cs typeface="Times New Roman" panose="02020603050405020304" pitchFamily="18" charset="0"/>
              </a:rPr>
              <a:t>Âl</a:t>
            </a:r>
            <a:r>
              <a:rPr lang="tr-TR" sz="4000" b="1" dirty="0">
                <a:solidFill>
                  <a:schemeClr val="accent2">
                    <a:lumMod val="50000"/>
                  </a:schemeClr>
                </a:solidFill>
                <a:latin typeface="Times New Roman" panose="02020603050405020304" pitchFamily="18" charset="0"/>
                <a:cs typeface="Times New Roman" panose="02020603050405020304" pitchFamily="18" charset="0"/>
              </a:rPr>
              <a:t>-i </a:t>
            </a:r>
            <a:r>
              <a:rPr lang="tr-TR" sz="4000" b="1" dirty="0" err="1">
                <a:solidFill>
                  <a:schemeClr val="accent2">
                    <a:lumMod val="50000"/>
                  </a:schemeClr>
                </a:solidFill>
                <a:latin typeface="Times New Roman" panose="02020603050405020304" pitchFamily="18" charset="0"/>
                <a:cs typeface="Times New Roman" panose="02020603050405020304" pitchFamily="18" charset="0"/>
              </a:rPr>
              <a:t>İmrân</a:t>
            </a:r>
            <a:r>
              <a:rPr lang="tr-TR" sz="4000" b="1" dirty="0">
                <a:solidFill>
                  <a:schemeClr val="accent2">
                    <a:lumMod val="50000"/>
                  </a:schemeClr>
                </a:solidFill>
                <a:latin typeface="Times New Roman" panose="02020603050405020304" pitchFamily="18" charset="0"/>
                <a:cs typeface="Times New Roman" panose="02020603050405020304" pitchFamily="18" charset="0"/>
              </a:rPr>
              <a:t>, 3/169)</a:t>
            </a:r>
          </a:p>
        </p:txBody>
      </p:sp>
      <p:pic>
        <p:nvPicPr>
          <p:cNvPr id="18" name="Resim 1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8153" y="9123897"/>
            <a:ext cx="3124200" cy="736072"/>
          </a:xfrm>
          <a:prstGeom prst="rect">
            <a:avLst/>
          </a:prstGeom>
        </p:spPr>
      </p:pic>
      <p:pic>
        <p:nvPicPr>
          <p:cNvPr id="19" name="Resim 1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11782" y="9227478"/>
            <a:ext cx="2493818" cy="528908"/>
          </a:xfrm>
          <a:prstGeom prst="rect">
            <a:avLst/>
          </a:prstGeom>
        </p:spPr>
      </p:pic>
      <p:sp>
        <p:nvSpPr>
          <p:cNvPr id="13" name="Dik Üçgen 12"/>
          <p:cNvSpPr/>
          <p:nvPr/>
        </p:nvSpPr>
        <p:spPr>
          <a:xfrm rot="16200000">
            <a:off x="8865793" y="849707"/>
            <a:ext cx="9904770" cy="8891155"/>
          </a:xfrm>
          <a:prstGeom prst="rtTriangle">
            <a:avLst/>
          </a:prstGeom>
          <a:solidFill>
            <a:schemeClr val="bg1"/>
          </a:solidFill>
          <a:ln w="57150">
            <a:solidFill>
              <a:srgbClr val="D8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5" name="Resim 4"/>
          <p:cNvPicPr>
            <a:picLocks noChangeAspect="1"/>
          </p:cNvPicPr>
          <p:nvPr/>
        </p:nvPicPr>
        <p:blipFill>
          <a:blip r:embed="rId4">
            <a:extLst>
              <a:ext uri="{28A0092B-C50C-407E-A947-70E740481C1C}">
                <a14:useLocalDpi xmlns:a14="http://schemas.microsoft.com/office/drawing/2010/main" val="0"/>
              </a:ext>
            </a:extLst>
          </a:blip>
          <a:srcRect/>
          <a:stretch/>
        </p:blipFill>
        <p:spPr>
          <a:xfrm>
            <a:off x="13185783" y="5163068"/>
            <a:ext cx="5077969" cy="5084598"/>
          </a:xfrm>
          <a:prstGeom prst="rect">
            <a:avLst/>
          </a:prstGeom>
        </p:spPr>
      </p:pic>
    </p:spTree>
    <p:extLst>
      <p:ext uri="{BB962C8B-B14F-4D97-AF65-F5344CB8AC3E}">
        <p14:creationId xmlns:p14="http://schemas.microsoft.com/office/powerpoint/2010/main" val="39775868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anim calcmode="lin" valueType="num">
                                      <p:cBhvr>
                                        <p:cTn id="8" dur="500" fill="hold"/>
                                        <p:tgtEl>
                                          <p:spTgt spid="7"/>
                                        </p:tgtEl>
                                        <p:attrNameLst>
                                          <p:attrName>ppt_x</p:attrName>
                                        </p:attrNameLst>
                                      </p:cBhvr>
                                      <p:tavLst>
                                        <p:tav tm="0">
                                          <p:val>
                                            <p:strVal val="#ppt_x"/>
                                          </p:val>
                                        </p:tav>
                                        <p:tav tm="100000">
                                          <p:val>
                                            <p:strVal val="#ppt_x"/>
                                          </p:val>
                                        </p:tav>
                                      </p:tavLst>
                                    </p:anim>
                                    <p:anim calcmode="lin" valueType="num">
                                      <p:cBhvr>
                                        <p:cTn id="9" dur="500" fill="hold"/>
                                        <p:tgtEl>
                                          <p:spTgt spid="7"/>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2" presetClass="entr" presetSubtype="0" fill="hold" grpId="0" nodeType="after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anim calcmode="lin" valueType="num">
                                      <p:cBhvr>
                                        <p:cTn id="14" dur="500" fill="hold"/>
                                        <p:tgtEl>
                                          <p:spTgt spid="13"/>
                                        </p:tgtEl>
                                        <p:attrNameLst>
                                          <p:attrName>ppt_x</p:attrName>
                                        </p:attrNameLst>
                                      </p:cBhvr>
                                      <p:tavLst>
                                        <p:tav tm="0">
                                          <p:val>
                                            <p:strVal val="#ppt_x"/>
                                          </p:val>
                                        </p:tav>
                                        <p:tav tm="100000">
                                          <p:val>
                                            <p:strVal val="#ppt_x"/>
                                          </p:val>
                                        </p:tav>
                                      </p:tavLst>
                                    </p:anim>
                                    <p:anim calcmode="lin" valueType="num">
                                      <p:cBhvr>
                                        <p:cTn id="15" dur="500" fill="hold"/>
                                        <p:tgtEl>
                                          <p:spTgt spid="13"/>
                                        </p:tgtEl>
                                        <p:attrNameLst>
                                          <p:attrName>ppt_y</p:attrName>
                                        </p:attrNameLst>
                                      </p:cBhvr>
                                      <p:tavLst>
                                        <p:tav tm="0">
                                          <p:val>
                                            <p:strVal val="#ppt_y+.1"/>
                                          </p:val>
                                        </p:tav>
                                        <p:tav tm="100000">
                                          <p:val>
                                            <p:strVal val="#ppt_y"/>
                                          </p:val>
                                        </p:tav>
                                      </p:tavLst>
                                    </p:anim>
                                  </p:childTnLst>
                                </p:cTn>
                              </p:par>
                              <p:par>
                                <p:cTn id="16" presetID="42" presetClass="entr" presetSubtype="0" fill="hold"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500"/>
                                        <p:tgtEl>
                                          <p:spTgt spid="5"/>
                                        </p:tgtEl>
                                      </p:cBhvr>
                                    </p:animEffect>
                                    <p:anim calcmode="lin" valueType="num">
                                      <p:cBhvr>
                                        <p:cTn id="19" dur="500" fill="hold"/>
                                        <p:tgtEl>
                                          <p:spTgt spid="5"/>
                                        </p:tgtEl>
                                        <p:attrNameLst>
                                          <p:attrName>ppt_x</p:attrName>
                                        </p:attrNameLst>
                                      </p:cBhvr>
                                      <p:tavLst>
                                        <p:tav tm="0">
                                          <p:val>
                                            <p:strVal val="#ppt_x"/>
                                          </p:val>
                                        </p:tav>
                                        <p:tav tm="100000">
                                          <p:val>
                                            <p:strVal val="#ppt_x"/>
                                          </p:val>
                                        </p:tav>
                                      </p:tavLst>
                                    </p:anim>
                                    <p:anim calcmode="lin" valueType="num">
                                      <p:cBhvr>
                                        <p:cTn id="20" dur="500" fill="hold"/>
                                        <p:tgtEl>
                                          <p:spTgt spid="5"/>
                                        </p:tgtEl>
                                        <p:attrNameLst>
                                          <p:attrName>ppt_y</p:attrName>
                                        </p:attrNameLst>
                                      </p:cBhvr>
                                      <p:tavLst>
                                        <p:tav tm="0">
                                          <p:val>
                                            <p:strVal val="#ppt_y+.1"/>
                                          </p:val>
                                        </p:tav>
                                        <p:tav tm="100000">
                                          <p:val>
                                            <p:strVal val="#ppt_y"/>
                                          </p:val>
                                        </p:tav>
                                      </p:tavLst>
                                    </p:anim>
                                  </p:childTnLst>
                                </p:cTn>
                              </p:par>
                            </p:childTnLst>
                          </p:cTn>
                        </p:par>
                        <p:par>
                          <p:cTn id="21" fill="hold">
                            <p:stCondLst>
                              <p:cond delay="1000"/>
                            </p:stCondLst>
                            <p:childTnLst>
                              <p:par>
                                <p:cTn id="22" presetID="42" presetClass="entr" presetSubtype="0" fill="hold" grpId="0" nodeType="after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fade">
                                      <p:cBhvr>
                                        <p:cTn id="24" dur="500"/>
                                        <p:tgtEl>
                                          <p:spTgt spid="14"/>
                                        </p:tgtEl>
                                      </p:cBhvr>
                                    </p:animEffect>
                                    <p:anim calcmode="lin" valueType="num">
                                      <p:cBhvr>
                                        <p:cTn id="25" dur="500" fill="hold"/>
                                        <p:tgtEl>
                                          <p:spTgt spid="14"/>
                                        </p:tgtEl>
                                        <p:attrNameLst>
                                          <p:attrName>ppt_x</p:attrName>
                                        </p:attrNameLst>
                                      </p:cBhvr>
                                      <p:tavLst>
                                        <p:tav tm="0">
                                          <p:val>
                                            <p:strVal val="#ppt_x"/>
                                          </p:val>
                                        </p:tav>
                                        <p:tav tm="100000">
                                          <p:val>
                                            <p:strVal val="#ppt_x"/>
                                          </p:val>
                                        </p:tav>
                                      </p:tavLst>
                                    </p:anim>
                                    <p:anim calcmode="lin" valueType="num">
                                      <p:cBhvr>
                                        <p:cTn id="26" dur="5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4" grpId="0"/>
      <p:bldP spid="1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Dik Üçgen 6"/>
          <p:cNvSpPr/>
          <p:nvPr/>
        </p:nvSpPr>
        <p:spPr>
          <a:xfrm rot="10800000">
            <a:off x="12039600" y="0"/>
            <a:ext cx="6248400" cy="5295900"/>
          </a:xfrm>
          <a:prstGeom prst="rtTriangle">
            <a:avLst/>
          </a:prstGeom>
          <a:solidFill>
            <a:srgbClr val="55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4" name="object 6"/>
          <p:cNvSpPr txBox="1"/>
          <p:nvPr/>
        </p:nvSpPr>
        <p:spPr>
          <a:xfrm>
            <a:off x="685800" y="1943100"/>
            <a:ext cx="12703386" cy="1019510"/>
          </a:xfrm>
          <a:prstGeom prst="rect">
            <a:avLst/>
          </a:prstGeom>
        </p:spPr>
        <p:txBody>
          <a:bodyPr vert="horz" wrap="square" lIns="0" tIns="43815" rIns="0" bIns="0" rtlCol="0">
            <a:spAutoFit/>
          </a:bodyPr>
          <a:lstStyle/>
          <a:p>
            <a:pPr algn="ctr">
              <a:lnSpc>
                <a:spcPct val="150000"/>
              </a:lnSpc>
            </a:pPr>
            <a:r>
              <a:rPr lang="tr-TR" sz="4800" b="1" dirty="0">
                <a:solidFill>
                  <a:schemeClr val="accent2">
                    <a:lumMod val="50000"/>
                  </a:schemeClr>
                </a:solidFill>
                <a:latin typeface="Times New Roman" panose="02020603050405020304" pitchFamily="18" charset="0"/>
                <a:cs typeface="Times New Roman" panose="02020603050405020304" pitchFamily="18" charset="0"/>
              </a:rPr>
              <a:t>Çanakkale savaşını ve kınalı Hasan’ı hatırla…</a:t>
            </a:r>
          </a:p>
        </p:txBody>
      </p:sp>
      <p:pic>
        <p:nvPicPr>
          <p:cNvPr id="18" name="Resim 1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8153" y="9123897"/>
            <a:ext cx="3124200" cy="736072"/>
          </a:xfrm>
          <a:prstGeom prst="rect">
            <a:avLst/>
          </a:prstGeom>
        </p:spPr>
      </p:pic>
      <p:pic>
        <p:nvPicPr>
          <p:cNvPr id="19" name="Resim 1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11782" y="9227478"/>
            <a:ext cx="2493818" cy="528908"/>
          </a:xfrm>
          <a:prstGeom prst="rect">
            <a:avLst/>
          </a:prstGeom>
        </p:spPr>
      </p:pic>
      <p:sp>
        <p:nvSpPr>
          <p:cNvPr id="13" name="Dik Üçgen 12"/>
          <p:cNvSpPr/>
          <p:nvPr/>
        </p:nvSpPr>
        <p:spPr>
          <a:xfrm rot="16200000">
            <a:off x="8865793" y="849707"/>
            <a:ext cx="9904770" cy="8891155"/>
          </a:xfrm>
          <a:prstGeom prst="rtTriangle">
            <a:avLst/>
          </a:prstGeom>
          <a:solidFill>
            <a:schemeClr val="bg1"/>
          </a:solidFill>
          <a:ln w="57150">
            <a:solidFill>
              <a:srgbClr val="D8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5" name="Resim 4"/>
          <p:cNvPicPr>
            <a:picLocks noChangeAspect="1"/>
          </p:cNvPicPr>
          <p:nvPr/>
        </p:nvPicPr>
        <p:blipFill>
          <a:blip r:embed="rId4">
            <a:extLst>
              <a:ext uri="{28A0092B-C50C-407E-A947-70E740481C1C}">
                <a14:useLocalDpi xmlns:a14="http://schemas.microsoft.com/office/drawing/2010/main" val="0"/>
              </a:ext>
            </a:extLst>
          </a:blip>
          <a:srcRect/>
          <a:stretch/>
        </p:blipFill>
        <p:spPr>
          <a:xfrm>
            <a:off x="13185783" y="5163068"/>
            <a:ext cx="5077969" cy="5084598"/>
          </a:xfrm>
          <a:prstGeom prst="rect">
            <a:avLst/>
          </a:prstGeom>
        </p:spPr>
      </p:pic>
    </p:spTree>
    <p:extLst>
      <p:ext uri="{BB962C8B-B14F-4D97-AF65-F5344CB8AC3E}">
        <p14:creationId xmlns:p14="http://schemas.microsoft.com/office/powerpoint/2010/main" val="246925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anim calcmode="lin" valueType="num">
                                      <p:cBhvr>
                                        <p:cTn id="8" dur="500" fill="hold"/>
                                        <p:tgtEl>
                                          <p:spTgt spid="7"/>
                                        </p:tgtEl>
                                        <p:attrNameLst>
                                          <p:attrName>ppt_x</p:attrName>
                                        </p:attrNameLst>
                                      </p:cBhvr>
                                      <p:tavLst>
                                        <p:tav tm="0">
                                          <p:val>
                                            <p:strVal val="#ppt_x"/>
                                          </p:val>
                                        </p:tav>
                                        <p:tav tm="100000">
                                          <p:val>
                                            <p:strVal val="#ppt_x"/>
                                          </p:val>
                                        </p:tav>
                                      </p:tavLst>
                                    </p:anim>
                                    <p:anim calcmode="lin" valueType="num">
                                      <p:cBhvr>
                                        <p:cTn id="9" dur="500" fill="hold"/>
                                        <p:tgtEl>
                                          <p:spTgt spid="7"/>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2" presetClass="entr" presetSubtype="0" fill="hold" grpId="0" nodeType="after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anim calcmode="lin" valueType="num">
                                      <p:cBhvr>
                                        <p:cTn id="14" dur="500" fill="hold"/>
                                        <p:tgtEl>
                                          <p:spTgt spid="13"/>
                                        </p:tgtEl>
                                        <p:attrNameLst>
                                          <p:attrName>ppt_x</p:attrName>
                                        </p:attrNameLst>
                                      </p:cBhvr>
                                      <p:tavLst>
                                        <p:tav tm="0">
                                          <p:val>
                                            <p:strVal val="#ppt_x"/>
                                          </p:val>
                                        </p:tav>
                                        <p:tav tm="100000">
                                          <p:val>
                                            <p:strVal val="#ppt_x"/>
                                          </p:val>
                                        </p:tav>
                                      </p:tavLst>
                                    </p:anim>
                                    <p:anim calcmode="lin" valueType="num">
                                      <p:cBhvr>
                                        <p:cTn id="15" dur="500" fill="hold"/>
                                        <p:tgtEl>
                                          <p:spTgt spid="13"/>
                                        </p:tgtEl>
                                        <p:attrNameLst>
                                          <p:attrName>ppt_y</p:attrName>
                                        </p:attrNameLst>
                                      </p:cBhvr>
                                      <p:tavLst>
                                        <p:tav tm="0">
                                          <p:val>
                                            <p:strVal val="#ppt_y+.1"/>
                                          </p:val>
                                        </p:tav>
                                        <p:tav tm="100000">
                                          <p:val>
                                            <p:strVal val="#ppt_y"/>
                                          </p:val>
                                        </p:tav>
                                      </p:tavLst>
                                    </p:anim>
                                  </p:childTnLst>
                                </p:cTn>
                              </p:par>
                              <p:par>
                                <p:cTn id="16" presetID="42" presetClass="entr" presetSubtype="0" fill="hold"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500"/>
                                        <p:tgtEl>
                                          <p:spTgt spid="5"/>
                                        </p:tgtEl>
                                      </p:cBhvr>
                                    </p:animEffect>
                                    <p:anim calcmode="lin" valueType="num">
                                      <p:cBhvr>
                                        <p:cTn id="19" dur="500" fill="hold"/>
                                        <p:tgtEl>
                                          <p:spTgt spid="5"/>
                                        </p:tgtEl>
                                        <p:attrNameLst>
                                          <p:attrName>ppt_x</p:attrName>
                                        </p:attrNameLst>
                                      </p:cBhvr>
                                      <p:tavLst>
                                        <p:tav tm="0">
                                          <p:val>
                                            <p:strVal val="#ppt_x"/>
                                          </p:val>
                                        </p:tav>
                                        <p:tav tm="100000">
                                          <p:val>
                                            <p:strVal val="#ppt_x"/>
                                          </p:val>
                                        </p:tav>
                                      </p:tavLst>
                                    </p:anim>
                                    <p:anim calcmode="lin" valueType="num">
                                      <p:cBhvr>
                                        <p:cTn id="20" dur="500" fill="hold"/>
                                        <p:tgtEl>
                                          <p:spTgt spid="5"/>
                                        </p:tgtEl>
                                        <p:attrNameLst>
                                          <p:attrName>ppt_y</p:attrName>
                                        </p:attrNameLst>
                                      </p:cBhvr>
                                      <p:tavLst>
                                        <p:tav tm="0">
                                          <p:val>
                                            <p:strVal val="#ppt_y+.1"/>
                                          </p:val>
                                        </p:tav>
                                        <p:tav tm="100000">
                                          <p:val>
                                            <p:strVal val="#ppt_y"/>
                                          </p:val>
                                        </p:tav>
                                      </p:tavLst>
                                    </p:anim>
                                  </p:childTnLst>
                                </p:cTn>
                              </p:par>
                            </p:childTnLst>
                          </p:cTn>
                        </p:par>
                        <p:par>
                          <p:cTn id="21" fill="hold">
                            <p:stCondLst>
                              <p:cond delay="1000"/>
                            </p:stCondLst>
                            <p:childTnLst>
                              <p:par>
                                <p:cTn id="22" presetID="42" presetClass="entr" presetSubtype="0" fill="hold" grpId="0" nodeType="after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fade">
                                      <p:cBhvr>
                                        <p:cTn id="24" dur="500"/>
                                        <p:tgtEl>
                                          <p:spTgt spid="14"/>
                                        </p:tgtEl>
                                      </p:cBhvr>
                                    </p:animEffect>
                                    <p:anim calcmode="lin" valueType="num">
                                      <p:cBhvr>
                                        <p:cTn id="25" dur="500" fill="hold"/>
                                        <p:tgtEl>
                                          <p:spTgt spid="14"/>
                                        </p:tgtEl>
                                        <p:attrNameLst>
                                          <p:attrName>ppt_x</p:attrName>
                                        </p:attrNameLst>
                                      </p:cBhvr>
                                      <p:tavLst>
                                        <p:tav tm="0">
                                          <p:val>
                                            <p:strVal val="#ppt_x"/>
                                          </p:val>
                                        </p:tav>
                                        <p:tav tm="100000">
                                          <p:val>
                                            <p:strVal val="#ppt_x"/>
                                          </p:val>
                                        </p:tav>
                                      </p:tavLst>
                                    </p:anim>
                                    <p:anim calcmode="lin" valueType="num">
                                      <p:cBhvr>
                                        <p:cTn id="26" dur="5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4" grpId="0"/>
      <p:bldP spid="1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Dik Üçgen 6"/>
          <p:cNvSpPr/>
          <p:nvPr/>
        </p:nvSpPr>
        <p:spPr>
          <a:xfrm rot="10800000">
            <a:off x="12039600" y="0"/>
            <a:ext cx="6248400" cy="5295900"/>
          </a:xfrm>
          <a:prstGeom prst="rtTriangle">
            <a:avLst/>
          </a:prstGeom>
          <a:solidFill>
            <a:srgbClr val="55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4" name="object 6"/>
          <p:cNvSpPr txBox="1"/>
          <p:nvPr/>
        </p:nvSpPr>
        <p:spPr>
          <a:xfrm>
            <a:off x="1016578" y="2400300"/>
            <a:ext cx="11506200" cy="2127505"/>
          </a:xfrm>
          <a:prstGeom prst="rect">
            <a:avLst/>
          </a:prstGeom>
        </p:spPr>
        <p:txBody>
          <a:bodyPr vert="horz" wrap="square" lIns="0" tIns="43815" rIns="0" bIns="0" rtlCol="0">
            <a:spAutoFit/>
          </a:bodyPr>
          <a:lstStyle/>
          <a:p>
            <a:pPr algn="ctr">
              <a:lnSpc>
                <a:spcPct val="150000"/>
              </a:lnSpc>
            </a:pPr>
            <a:r>
              <a:rPr lang="tr-TR" sz="4800" b="1" dirty="0">
                <a:solidFill>
                  <a:schemeClr val="accent2">
                    <a:lumMod val="50000"/>
                  </a:schemeClr>
                </a:solidFill>
                <a:latin typeface="Times New Roman" panose="02020603050405020304" pitchFamily="18" charset="0"/>
                <a:cs typeface="Times New Roman" panose="02020603050405020304" pitchFamily="18" charset="0"/>
              </a:rPr>
              <a:t>Sarıkamış’ta fedakârlık timsali </a:t>
            </a:r>
          </a:p>
          <a:p>
            <a:pPr algn="ctr">
              <a:lnSpc>
                <a:spcPct val="150000"/>
              </a:lnSpc>
            </a:pPr>
            <a:r>
              <a:rPr lang="tr-TR" sz="4800" b="1" dirty="0">
                <a:solidFill>
                  <a:schemeClr val="accent2">
                    <a:lumMod val="50000"/>
                  </a:schemeClr>
                </a:solidFill>
                <a:latin typeface="Times New Roman" panose="02020603050405020304" pitchFamily="18" charset="0"/>
                <a:cs typeface="Times New Roman" panose="02020603050405020304" pitchFamily="18" charset="0"/>
              </a:rPr>
              <a:t>Binbaşı Nihat ve askerlerini hatırla…</a:t>
            </a:r>
          </a:p>
        </p:txBody>
      </p:sp>
      <p:pic>
        <p:nvPicPr>
          <p:cNvPr id="18" name="Resim 1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8153" y="9123897"/>
            <a:ext cx="3124200" cy="736072"/>
          </a:xfrm>
          <a:prstGeom prst="rect">
            <a:avLst/>
          </a:prstGeom>
        </p:spPr>
      </p:pic>
      <p:pic>
        <p:nvPicPr>
          <p:cNvPr id="19" name="Resim 1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11782" y="9227478"/>
            <a:ext cx="2493818" cy="528908"/>
          </a:xfrm>
          <a:prstGeom prst="rect">
            <a:avLst/>
          </a:prstGeom>
        </p:spPr>
      </p:pic>
      <p:sp>
        <p:nvSpPr>
          <p:cNvPr id="13" name="Dik Üçgen 12"/>
          <p:cNvSpPr/>
          <p:nvPr/>
        </p:nvSpPr>
        <p:spPr>
          <a:xfrm rot="16200000">
            <a:off x="8865793" y="849707"/>
            <a:ext cx="9904770" cy="8891155"/>
          </a:xfrm>
          <a:prstGeom prst="rtTriangle">
            <a:avLst/>
          </a:prstGeom>
          <a:solidFill>
            <a:schemeClr val="bg1"/>
          </a:solidFill>
          <a:ln w="57150">
            <a:solidFill>
              <a:srgbClr val="D8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5" name="Resim 4"/>
          <p:cNvPicPr>
            <a:picLocks noChangeAspect="1"/>
          </p:cNvPicPr>
          <p:nvPr/>
        </p:nvPicPr>
        <p:blipFill>
          <a:blip r:embed="rId4">
            <a:extLst>
              <a:ext uri="{28A0092B-C50C-407E-A947-70E740481C1C}">
                <a14:useLocalDpi xmlns:a14="http://schemas.microsoft.com/office/drawing/2010/main" val="0"/>
              </a:ext>
            </a:extLst>
          </a:blip>
          <a:srcRect/>
          <a:stretch/>
        </p:blipFill>
        <p:spPr>
          <a:xfrm>
            <a:off x="13185783" y="5163068"/>
            <a:ext cx="5077969" cy="5084598"/>
          </a:xfrm>
          <a:prstGeom prst="rect">
            <a:avLst/>
          </a:prstGeom>
        </p:spPr>
      </p:pic>
    </p:spTree>
    <p:extLst>
      <p:ext uri="{BB962C8B-B14F-4D97-AF65-F5344CB8AC3E}">
        <p14:creationId xmlns:p14="http://schemas.microsoft.com/office/powerpoint/2010/main" val="42091924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anim calcmode="lin" valueType="num">
                                      <p:cBhvr>
                                        <p:cTn id="8" dur="500" fill="hold"/>
                                        <p:tgtEl>
                                          <p:spTgt spid="7"/>
                                        </p:tgtEl>
                                        <p:attrNameLst>
                                          <p:attrName>ppt_x</p:attrName>
                                        </p:attrNameLst>
                                      </p:cBhvr>
                                      <p:tavLst>
                                        <p:tav tm="0">
                                          <p:val>
                                            <p:strVal val="#ppt_x"/>
                                          </p:val>
                                        </p:tav>
                                        <p:tav tm="100000">
                                          <p:val>
                                            <p:strVal val="#ppt_x"/>
                                          </p:val>
                                        </p:tav>
                                      </p:tavLst>
                                    </p:anim>
                                    <p:anim calcmode="lin" valueType="num">
                                      <p:cBhvr>
                                        <p:cTn id="9" dur="500" fill="hold"/>
                                        <p:tgtEl>
                                          <p:spTgt spid="7"/>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2" presetClass="entr" presetSubtype="0" fill="hold" grpId="0" nodeType="after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anim calcmode="lin" valueType="num">
                                      <p:cBhvr>
                                        <p:cTn id="14" dur="500" fill="hold"/>
                                        <p:tgtEl>
                                          <p:spTgt spid="13"/>
                                        </p:tgtEl>
                                        <p:attrNameLst>
                                          <p:attrName>ppt_x</p:attrName>
                                        </p:attrNameLst>
                                      </p:cBhvr>
                                      <p:tavLst>
                                        <p:tav tm="0">
                                          <p:val>
                                            <p:strVal val="#ppt_x"/>
                                          </p:val>
                                        </p:tav>
                                        <p:tav tm="100000">
                                          <p:val>
                                            <p:strVal val="#ppt_x"/>
                                          </p:val>
                                        </p:tav>
                                      </p:tavLst>
                                    </p:anim>
                                    <p:anim calcmode="lin" valueType="num">
                                      <p:cBhvr>
                                        <p:cTn id="15" dur="500" fill="hold"/>
                                        <p:tgtEl>
                                          <p:spTgt spid="13"/>
                                        </p:tgtEl>
                                        <p:attrNameLst>
                                          <p:attrName>ppt_y</p:attrName>
                                        </p:attrNameLst>
                                      </p:cBhvr>
                                      <p:tavLst>
                                        <p:tav tm="0">
                                          <p:val>
                                            <p:strVal val="#ppt_y+.1"/>
                                          </p:val>
                                        </p:tav>
                                        <p:tav tm="100000">
                                          <p:val>
                                            <p:strVal val="#ppt_y"/>
                                          </p:val>
                                        </p:tav>
                                      </p:tavLst>
                                    </p:anim>
                                  </p:childTnLst>
                                </p:cTn>
                              </p:par>
                              <p:par>
                                <p:cTn id="16" presetID="42" presetClass="entr" presetSubtype="0" fill="hold"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500"/>
                                        <p:tgtEl>
                                          <p:spTgt spid="5"/>
                                        </p:tgtEl>
                                      </p:cBhvr>
                                    </p:animEffect>
                                    <p:anim calcmode="lin" valueType="num">
                                      <p:cBhvr>
                                        <p:cTn id="19" dur="500" fill="hold"/>
                                        <p:tgtEl>
                                          <p:spTgt spid="5"/>
                                        </p:tgtEl>
                                        <p:attrNameLst>
                                          <p:attrName>ppt_x</p:attrName>
                                        </p:attrNameLst>
                                      </p:cBhvr>
                                      <p:tavLst>
                                        <p:tav tm="0">
                                          <p:val>
                                            <p:strVal val="#ppt_x"/>
                                          </p:val>
                                        </p:tav>
                                        <p:tav tm="100000">
                                          <p:val>
                                            <p:strVal val="#ppt_x"/>
                                          </p:val>
                                        </p:tav>
                                      </p:tavLst>
                                    </p:anim>
                                    <p:anim calcmode="lin" valueType="num">
                                      <p:cBhvr>
                                        <p:cTn id="20" dur="500" fill="hold"/>
                                        <p:tgtEl>
                                          <p:spTgt spid="5"/>
                                        </p:tgtEl>
                                        <p:attrNameLst>
                                          <p:attrName>ppt_y</p:attrName>
                                        </p:attrNameLst>
                                      </p:cBhvr>
                                      <p:tavLst>
                                        <p:tav tm="0">
                                          <p:val>
                                            <p:strVal val="#ppt_y+.1"/>
                                          </p:val>
                                        </p:tav>
                                        <p:tav tm="100000">
                                          <p:val>
                                            <p:strVal val="#ppt_y"/>
                                          </p:val>
                                        </p:tav>
                                      </p:tavLst>
                                    </p:anim>
                                  </p:childTnLst>
                                </p:cTn>
                              </p:par>
                            </p:childTnLst>
                          </p:cTn>
                        </p:par>
                        <p:par>
                          <p:cTn id="21" fill="hold">
                            <p:stCondLst>
                              <p:cond delay="1000"/>
                            </p:stCondLst>
                            <p:childTnLst>
                              <p:par>
                                <p:cTn id="22" presetID="42" presetClass="entr" presetSubtype="0" fill="hold" grpId="0" nodeType="after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fade">
                                      <p:cBhvr>
                                        <p:cTn id="24" dur="500"/>
                                        <p:tgtEl>
                                          <p:spTgt spid="14"/>
                                        </p:tgtEl>
                                      </p:cBhvr>
                                    </p:animEffect>
                                    <p:anim calcmode="lin" valueType="num">
                                      <p:cBhvr>
                                        <p:cTn id="25" dur="500" fill="hold"/>
                                        <p:tgtEl>
                                          <p:spTgt spid="14"/>
                                        </p:tgtEl>
                                        <p:attrNameLst>
                                          <p:attrName>ppt_x</p:attrName>
                                        </p:attrNameLst>
                                      </p:cBhvr>
                                      <p:tavLst>
                                        <p:tav tm="0">
                                          <p:val>
                                            <p:strVal val="#ppt_x"/>
                                          </p:val>
                                        </p:tav>
                                        <p:tav tm="100000">
                                          <p:val>
                                            <p:strVal val="#ppt_x"/>
                                          </p:val>
                                        </p:tav>
                                      </p:tavLst>
                                    </p:anim>
                                    <p:anim calcmode="lin" valueType="num">
                                      <p:cBhvr>
                                        <p:cTn id="26" dur="5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4" grpId="0"/>
      <p:bldP spid="1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Dik Üçgen 6"/>
          <p:cNvSpPr/>
          <p:nvPr/>
        </p:nvSpPr>
        <p:spPr>
          <a:xfrm rot="10800000">
            <a:off x="12039600" y="0"/>
            <a:ext cx="6248400" cy="5295900"/>
          </a:xfrm>
          <a:prstGeom prst="rtTriangle">
            <a:avLst/>
          </a:prstGeom>
          <a:solidFill>
            <a:srgbClr val="55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4" name="object 6"/>
          <p:cNvSpPr txBox="1"/>
          <p:nvPr/>
        </p:nvSpPr>
        <p:spPr>
          <a:xfrm>
            <a:off x="464249" y="2171700"/>
            <a:ext cx="12191047" cy="3235501"/>
          </a:xfrm>
          <a:prstGeom prst="rect">
            <a:avLst/>
          </a:prstGeom>
        </p:spPr>
        <p:txBody>
          <a:bodyPr vert="horz" wrap="square" lIns="0" tIns="43815" rIns="0" bIns="0" rtlCol="0">
            <a:spAutoFit/>
          </a:bodyPr>
          <a:lstStyle/>
          <a:p>
            <a:pPr algn="ctr">
              <a:lnSpc>
                <a:spcPct val="150000"/>
              </a:lnSpc>
            </a:pPr>
            <a:r>
              <a:rPr lang="tr-TR" sz="4800" b="1" dirty="0">
                <a:solidFill>
                  <a:schemeClr val="accent2">
                    <a:lumMod val="50000"/>
                  </a:schemeClr>
                </a:solidFill>
                <a:latin typeface="Times New Roman" panose="02020603050405020304" pitchFamily="18" charset="0"/>
                <a:cs typeface="Times New Roman" panose="02020603050405020304" pitchFamily="18" charset="0"/>
              </a:rPr>
              <a:t>Paltosunu cephaneliğin üzerine örtüp kendisi soğuktan donarak şehit olan Şerife Bacı’yı hatırla…</a:t>
            </a:r>
          </a:p>
        </p:txBody>
      </p:sp>
      <p:pic>
        <p:nvPicPr>
          <p:cNvPr id="18" name="Resim 1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8153" y="9123897"/>
            <a:ext cx="3124200" cy="736072"/>
          </a:xfrm>
          <a:prstGeom prst="rect">
            <a:avLst/>
          </a:prstGeom>
        </p:spPr>
      </p:pic>
      <p:pic>
        <p:nvPicPr>
          <p:cNvPr id="19" name="Resim 1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11782" y="9227478"/>
            <a:ext cx="2493818" cy="528908"/>
          </a:xfrm>
          <a:prstGeom prst="rect">
            <a:avLst/>
          </a:prstGeom>
        </p:spPr>
      </p:pic>
      <p:sp>
        <p:nvSpPr>
          <p:cNvPr id="13" name="Dik Üçgen 12"/>
          <p:cNvSpPr/>
          <p:nvPr/>
        </p:nvSpPr>
        <p:spPr>
          <a:xfrm rot="16200000">
            <a:off x="8865793" y="849707"/>
            <a:ext cx="9904770" cy="8891155"/>
          </a:xfrm>
          <a:prstGeom prst="rtTriangle">
            <a:avLst/>
          </a:prstGeom>
          <a:solidFill>
            <a:schemeClr val="bg1"/>
          </a:solidFill>
          <a:ln w="57150">
            <a:solidFill>
              <a:srgbClr val="D8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5" name="Resim 4"/>
          <p:cNvPicPr>
            <a:picLocks noChangeAspect="1"/>
          </p:cNvPicPr>
          <p:nvPr/>
        </p:nvPicPr>
        <p:blipFill>
          <a:blip r:embed="rId4">
            <a:extLst>
              <a:ext uri="{28A0092B-C50C-407E-A947-70E740481C1C}">
                <a14:useLocalDpi xmlns:a14="http://schemas.microsoft.com/office/drawing/2010/main" val="0"/>
              </a:ext>
            </a:extLst>
          </a:blip>
          <a:srcRect/>
          <a:stretch/>
        </p:blipFill>
        <p:spPr>
          <a:xfrm>
            <a:off x="13185783" y="5163068"/>
            <a:ext cx="5077969" cy="5084598"/>
          </a:xfrm>
          <a:prstGeom prst="rect">
            <a:avLst/>
          </a:prstGeom>
        </p:spPr>
      </p:pic>
    </p:spTree>
    <p:extLst>
      <p:ext uri="{BB962C8B-B14F-4D97-AF65-F5344CB8AC3E}">
        <p14:creationId xmlns:p14="http://schemas.microsoft.com/office/powerpoint/2010/main" val="13024013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anim calcmode="lin" valueType="num">
                                      <p:cBhvr>
                                        <p:cTn id="8" dur="500" fill="hold"/>
                                        <p:tgtEl>
                                          <p:spTgt spid="7"/>
                                        </p:tgtEl>
                                        <p:attrNameLst>
                                          <p:attrName>ppt_x</p:attrName>
                                        </p:attrNameLst>
                                      </p:cBhvr>
                                      <p:tavLst>
                                        <p:tav tm="0">
                                          <p:val>
                                            <p:strVal val="#ppt_x"/>
                                          </p:val>
                                        </p:tav>
                                        <p:tav tm="100000">
                                          <p:val>
                                            <p:strVal val="#ppt_x"/>
                                          </p:val>
                                        </p:tav>
                                      </p:tavLst>
                                    </p:anim>
                                    <p:anim calcmode="lin" valueType="num">
                                      <p:cBhvr>
                                        <p:cTn id="9" dur="500" fill="hold"/>
                                        <p:tgtEl>
                                          <p:spTgt spid="7"/>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2" presetClass="entr" presetSubtype="0" fill="hold" grpId="0" nodeType="after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anim calcmode="lin" valueType="num">
                                      <p:cBhvr>
                                        <p:cTn id="14" dur="500" fill="hold"/>
                                        <p:tgtEl>
                                          <p:spTgt spid="13"/>
                                        </p:tgtEl>
                                        <p:attrNameLst>
                                          <p:attrName>ppt_x</p:attrName>
                                        </p:attrNameLst>
                                      </p:cBhvr>
                                      <p:tavLst>
                                        <p:tav tm="0">
                                          <p:val>
                                            <p:strVal val="#ppt_x"/>
                                          </p:val>
                                        </p:tav>
                                        <p:tav tm="100000">
                                          <p:val>
                                            <p:strVal val="#ppt_x"/>
                                          </p:val>
                                        </p:tav>
                                      </p:tavLst>
                                    </p:anim>
                                    <p:anim calcmode="lin" valueType="num">
                                      <p:cBhvr>
                                        <p:cTn id="15" dur="500" fill="hold"/>
                                        <p:tgtEl>
                                          <p:spTgt spid="13"/>
                                        </p:tgtEl>
                                        <p:attrNameLst>
                                          <p:attrName>ppt_y</p:attrName>
                                        </p:attrNameLst>
                                      </p:cBhvr>
                                      <p:tavLst>
                                        <p:tav tm="0">
                                          <p:val>
                                            <p:strVal val="#ppt_y+.1"/>
                                          </p:val>
                                        </p:tav>
                                        <p:tav tm="100000">
                                          <p:val>
                                            <p:strVal val="#ppt_y"/>
                                          </p:val>
                                        </p:tav>
                                      </p:tavLst>
                                    </p:anim>
                                  </p:childTnLst>
                                </p:cTn>
                              </p:par>
                              <p:par>
                                <p:cTn id="16" presetID="42" presetClass="entr" presetSubtype="0" fill="hold"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500"/>
                                        <p:tgtEl>
                                          <p:spTgt spid="5"/>
                                        </p:tgtEl>
                                      </p:cBhvr>
                                    </p:animEffect>
                                    <p:anim calcmode="lin" valueType="num">
                                      <p:cBhvr>
                                        <p:cTn id="19" dur="500" fill="hold"/>
                                        <p:tgtEl>
                                          <p:spTgt spid="5"/>
                                        </p:tgtEl>
                                        <p:attrNameLst>
                                          <p:attrName>ppt_x</p:attrName>
                                        </p:attrNameLst>
                                      </p:cBhvr>
                                      <p:tavLst>
                                        <p:tav tm="0">
                                          <p:val>
                                            <p:strVal val="#ppt_x"/>
                                          </p:val>
                                        </p:tav>
                                        <p:tav tm="100000">
                                          <p:val>
                                            <p:strVal val="#ppt_x"/>
                                          </p:val>
                                        </p:tav>
                                      </p:tavLst>
                                    </p:anim>
                                    <p:anim calcmode="lin" valueType="num">
                                      <p:cBhvr>
                                        <p:cTn id="20" dur="500" fill="hold"/>
                                        <p:tgtEl>
                                          <p:spTgt spid="5"/>
                                        </p:tgtEl>
                                        <p:attrNameLst>
                                          <p:attrName>ppt_y</p:attrName>
                                        </p:attrNameLst>
                                      </p:cBhvr>
                                      <p:tavLst>
                                        <p:tav tm="0">
                                          <p:val>
                                            <p:strVal val="#ppt_y+.1"/>
                                          </p:val>
                                        </p:tav>
                                        <p:tav tm="100000">
                                          <p:val>
                                            <p:strVal val="#ppt_y"/>
                                          </p:val>
                                        </p:tav>
                                      </p:tavLst>
                                    </p:anim>
                                  </p:childTnLst>
                                </p:cTn>
                              </p:par>
                            </p:childTnLst>
                          </p:cTn>
                        </p:par>
                        <p:par>
                          <p:cTn id="21" fill="hold">
                            <p:stCondLst>
                              <p:cond delay="1000"/>
                            </p:stCondLst>
                            <p:childTnLst>
                              <p:par>
                                <p:cTn id="22" presetID="42" presetClass="entr" presetSubtype="0" fill="hold" grpId="0" nodeType="after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fade">
                                      <p:cBhvr>
                                        <p:cTn id="24" dur="500"/>
                                        <p:tgtEl>
                                          <p:spTgt spid="14"/>
                                        </p:tgtEl>
                                      </p:cBhvr>
                                    </p:animEffect>
                                    <p:anim calcmode="lin" valueType="num">
                                      <p:cBhvr>
                                        <p:cTn id="25" dur="500" fill="hold"/>
                                        <p:tgtEl>
                                          <p:spTgt spid="14"/>
                                        </p:tgtEl>
                                        <p:attrNameLst>
                                          <p:attrName>ppt_x</p:attrName>
                                        </p:attrNameLst>
                                      </p:cBhvr>
                                      <p:tavLst>
                                        <p:tav tm="0">
                                          <p:val>
                                            <p:strVal val="#ppt_x"/>
                                          </p:val>
                                        </p:tav>
                                        <p:tav tm="100000">
                                          <p:val>
                                            <p:strVal val="#ppt_x"/>
                                          </p:val>
                                        </p:tav>
                                      </p:tavLst>
                                    </p:anim>
                                    <p:anim calcmode="lin" valueType="num">
                                      <p:cBhvr>
                                        <p:cTn id="26" dur="5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4" grpId="0"/>
      <p:bldP spid="1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Dik Üçgen 6"/>
          <p:cNvSpPr/>
          <p:nvPr/>
        </p:nvSpPr>
        <p:spPr>
          <a:xfrm rot="10800000">
            <a:off x="12039600" y="0"/>
            <a:ext cx="6248400" cy="5295900"/>
          </a:xfrm>
          <a:prstGeom prst="rtTriangle">
            <a:avLst/>
          </a:prstGeom>
          <a:solidFill>
            <a:srgbClr val="55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4" name="object 6"/>
          <p:cNvSpPr txBox="1"/>
          <p:nvPr/>
        </p:nvSpPr>
        <p:spPr>
          <a:xfrm>
            <a:off x="1219200" y="1892598"/>
            <a:ext cx="12877800" cy="3235501"/>
          </a:xfrm>
          <a:prstGeom prst="rect">
            <a:avLst/>
          </a:prstGeom>
        </p:spPr>
        <p:txBody>
          <a:bodyPr vert="horz" wrap="square" lIns="0" tIns="43815" rIns="0" bIns="0" rtlCol="0">
            <a:spAutoFit/>
          </a:bodyPr>
          <a:lstStyle/>
          <a:p>
            <a:pPr algn="l">
              <a:lnSpc>
                <a:spcPct val="150000"/>
              </a:lnSpc>
            </a:pPr>
            <a:r>
              <a:rPr lang="tr-TR" sz="4800" b="1" dirty="0">
                <a:solidFill>
                  <a:schemeClr val="accent2">
                    <a:lumMod val="50000"/>
                  </a:schemeClr>
                </a:solidFill>
                <a:latin typeface="Times New Roman" panose="02020603050405020304" pitchFamily="18" charset="0"/>
                <a:cs typeface="Times New Roman" panose="02020603050405020304" pitchFamily="18" charset="0"/>
              </a:rPr>
              <a:t>"Arkadaş! Yurduma alçakları uğratma sakın;</a:t>
            </a:r>
          </a:p>
          <a:p>
            <a:pPr algn="l">
              <a:lnSpc>
                <a:spcPct val="150000"/>
              </a:lnSpc>
            </a:pPr>
            <a:r>
              <a:rPr lang="tr-TR" sz="4800" b="1" dirty="0">
                <a:solidFill>
                  <a:schemeClr val="accent2">
                    <a:lumMod val="50000"/>
                  </a:schemeClr>
                </a:solidFill>
                <a:latin typeface="Times New Roman" panose="02020603050405020304" pitchFamily="18" charset="0"/>
                <a:cs typeface="Times New Roman" panose="02020603050405020304" pitchFamily="18" charset="0"/>
              </a:rPr>
              <a:t>Siper et gövdeni, dursun bu </a:t>
            </a:r>
            <a:r>
              <a:rPr lang="tr-TR" sz="4800" b="1" dirty="0" err="1">
                <a:solidFill>
                  <a:schemeClr val="accent2">
                    <a:lumMod val="50000"/>
                  </a:schemeClr>
                </a:solidFill>
                <a:latin typeface="Times New Roman" panose="02020603050405020304" pitchFamily="18" charset="0"/>
                <a:cs typeface="Times New Roman" panose="02020603050405020304" pitchFamily="18" charset="0"/>
              </a:rPr>
              <a:t>hayâsızca</a:t>
            </a:r>
            <a:r>
              <a:rPr lang="tr-TR" sz="4800" b="1" dirty="0">
                <a:solidFill>
                  <a:schemeClr val="accent2">
                    <a:lumMod val="50000"/>
                  </a:schemeClr>
                </a:solidFill>
                <a:latin typeface="Times New Roman" panose="02020603050405020304" pitchFamily="18" charset="0"/>
                <a:cs typeface="Times New Roman" panose="02020603050405020304" pitchFamily="18" charset="0"/>
              </a:rPr>
              <a:t> akın." 								</a:t>
            </a:r>
            <a:r>
              <a:rPr lang="tr-TR" sz="4000" b="1" dirty="0">
                <a:solidFill>
                  <a:schemeClr val="accent2">
                    <a:lumMod val="50000"/>
                  </a:schemeClr>
                </a:solidFill>
                <a:latin typeface="Times New Roman" panose="02020603050405020304" pitchFamily="18" charset="0"/>
                <a:cs typeface="Times New Roman" panose="02020603050405020304" pitchFamily="18" charset="0"/>
              </a:rPr>
              <a:t>(Mehmet Akif Ersoy)</a:t>
            </a:r>
          </a:p>
        </p:txBody>
      </p:sp>
      <p:pic>
        <p:nvPicPr>
          <p:cNvPr id="18" name="Resim 1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8153" y="9123897"/>
            <a:ext cx="3124200" cy="736072"/>
          </a:xfrm>
          <a:prstGeom prst="rect">
            <a:avLst/>
          </a:prstGeom>
        </p:spPr>
      </p:pic>
      <p:pic>
        <p:nvPicPr>
          <p:cNvPr id="19" name="Resim 1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11782" y="9227478"/>
            <a:ext cx="2493818" cy="528908"/>
          </a:xfrm>
          <a:prstGeom prst="rect">
            <a:avLst/>
          </a:prstGeom>
        </p:spPr>
      </p:pic>
      <p:sp>
        <p:nvSpPr>
          <p:cNvPr id="13" name="Dik Üçgen 12"/>
          <p:cNvSpPr/>
          <p:nvPr/>
        </p:nvSpPr>
        <p:spPr>
          <a:xfrm rot="16200000">
            <a:off x="8865793" y="849707"/>
            <a:ext cx="9904770" cy="8891155"/>
          </a:xfrm>
          <a:prstGeom prst="rtTriangle">
            <a:avLst/>
          </a:prstGeom>
          <a:solidFill>
            <a:schemeClr val="bg1"/>
          </a:solidFill>
          <a:ln w="57150">
            <a:solidFill>
              <a:srgbClr val="D8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5" name="Resim 4"/>
          <p:cNvPicPr>
            <a:picLocks noChangeAspect="1"/>
          </p:cNvPicPr>
          <p:nvPr/>
        </p:nvPicPr>
        <p:blipFill>
          <a:blip r:embed="rId4">
            <a:extLst>
              <a:ext uri="{28A0092B-C50C-407E-A947-70E740481C1C}">
                <a14:useLocalDpi xmlns:a14="http://schemas.microsoft.com/office/drawing/2010/main" val="0"/>
              </a:ext>
            </a:extLst>
          </a:blip>
          <a:srcRect/>
          <a:stretch/>
        </p:blipFill>
        <p:spPr>
          <a:xfrm>
            <a:off x="13185783" y="5163068"/>
            <a:ext cx="5077969" cy="5084598"/>
          </a:xfrm>
          <a:prstGeom prst="rect">
            <a:avLst/>
          </a:prstGeom>
        </p:spPr>
      </p:pic>
    </p:spTree>
    <p:extLst>
      <p:ext uri="{BB962C8B-B14F-4D97-AF65-F5344CB8AC3E}">
        <p14:creationId xmlns:p14="http://schemas.microsoft.com/office/powerpoint/2010/main" val="10322562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anim calcmode="lin" valueType="num">
                                      <p:cBhvr>
                                        <p:cTn id="8" dur="500" fill="hold"/>
                                        <p:tgtEl>
                                          <p:spTgt spid="7"/>
                                        </p:tgtEl>
                                        <p:attrNameLst>
                                          <p:attrName>ppt_x</p:attrName>
                                        </p:attrNameLst>
                                      </p:cBhvr>
                                      <p:tavLst>
                                        <p:tav tm="0">
                                          <p:val>
                                            <p:strVal val="#ppt_x"/>
                                          </p:val>
                                        </p:tav>
                                        <p:tav tm="100000">
                                          <p:val>
                                            <p:strVal val="#ppt_x"/>
                                          </p:val>
                                        </p:tav>
                                      </p:tavLst>
                                    </p:anim>
                                    <p:anim calcmode="lin" valueType="num">
                                      <p:cBhvr>
                                        <p:cTn id="9" dur="500" fill="hold"/>
                                        <p:tgtEl>
                                          <p:spTgt spid="7"/>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2" presetClass="entr" presetSubtype="0" fill="hold" grpId="0" nodeType="after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anim calcmode="lin" valueType="num">
                                      <p:cBhvr>
                                        <p:cTn id="14" dur="500" fill="hold"/>
                                        <p:tgtEl>
                                          <p:spTgt spid="13"/>
                                        </p:tgtEl>
                                        <p:attrNameLst>
                                          <p:attrName>ppt_x</p:attrName>
                                        </p:attrNameLst>
                                      </p:cBhvr>
                                      <p:tavLst>
                                        <p:tav tm="0">
                                          <p:val>
                                            <p:strVal val="#ppt_x"/>
                                          </p:val>
                                        </p:tav>
                                        <p:tav tm="100000">
                                          <p:val>
                                            <p:strVal val="#ppt_x"/>
                                          </p:val>
                                        </p:tav>
                                      </p:tavLst>
                                    </p:anim>
                                    <p:anim calcmode="lin" valueType="num">
                                      <p:cBhvr>
                                        <p:cTn id="15" dur="500" fill="hold"/>
                                        <p:tgtEl>
                                          <p:spTgt spid="13"/>
                                        </p:tgtEl>
                                        <p:attrNameLst>
                                          <p:attrName>ppt_y</p:attrName>
                                        </p:attrNameLst>
                                      </p:cBhvr>
                                      <p:tavLst>
                                        <p:tav tm="0">
                                          <p:val>
                                            <p:strVal val="#ppt_y+.1"/>
                                          </p:val>
                                        </p:tav>
                                        <p:tav tm="100000">
                                          <p:val>
                                            <p:strVal val="#ppt_y"/>
                                          </p:val>
                                        </p:tav>
                                      </p:tavLst>
                                    </p:anim>
                                  </p:childTnLst>
                                </p:cTn>
                              </p:par>
                              <p:par>
                                <p:cTn id="16" presetID="42" presetClass="entr" presetSubtype="0" fill="hold"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500"/>
                                        <p:tgtEl>
                                          <p:spTgt spid="5"/>
                                        </p:tgtEl>
                                      </p:cBhvr>
                                    </p:animEffect>
                                    <p:anim calcmode="lin" valueType="num">
                                      <p:cBhvr>
                                        <p:cTn id="19" dur="500" fill="hold"/>
                                        <p:tgtEl>
                                          <p:spTgt spid="5"/>
                                        </p:tgtEl>
                                        <p:attrNameLst>
                                          <p:attrName>ppt_x</p:attrName>
                                        </p:attrNameLst>
                                      </p:cBhvr>
                                      <p:tavLst>
                                        <p:tav tm="0">
                                          <p:val>
                                            <p:strVal val="#ppt_x"/>
                                          </p:val>
                                        </p:tav>
                                        <p:tav tm="100000">
                                          <p:val>
                                            <p:strVal val="#ppt_x"/>
                                          </p:val>
                                        </p:tav>
                                      </p:tavLst>
                                    </p:anim>
                                    <p:anim calcmode="lin" valueType="num">
                                      <p:cBhvr>
                                        <p:cTn id="20" dur="500" fill="hold"/>
                                        <p:tgtEl>
                                          <p:spTgt spid="5"/>
                                        </p:tgtEl>
                                        <p:attrNameLst>
                                          <p:attrName>ppt_y</p:attrName>
                                        </p:attrNameLst>
                                      </p:cBhvr>
                                      <p:tavLst>
                                        <p:tav tm="0">
                                          <p:val>
                                            <p:strVal val="#ppt_y+.1"/>
                                          </p:val>
                                        </p:tav>
                                        <p:tav tm="100000">
                                          <p:val>
                                            <p:strVal val="#ppt_y"/>
                                          </p:val>
                                        </p:tav>
                                      </p:tavLst>
                                    </p:anim>
                                  </p:childTnLst>
                                </p:cTn>
                              </p:par>
                            </p:childTnLst>
                          </p:cTn>
                        </p:par>
                        <p:par>
                          <p:cTn id="21" fill="hold">
                            <p:stCondLst>
                              <p:cond delay="1000"/>
                            </p:stCondLst>
                            <p:childTnLst>
                              <p:par>
                                <p:cTn id="22" presetID="42" presetClass="entr" presetSubtype="0" fill="hold" grpId="0" nodeType="after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fade">
                                      <p:cBhvr>
                                        <p:cTn id="24" dur="500"/>
                                        <p:tgtEl>
                                          <p:spTgt spid="14"/>
                                        </p:tgtEl>
                                      </p:cBhvr>
                                    </p:animEffect>
                                    <p:anim calcmode="lin" valueType="num">
                                      <p:cBhvr>
                                        <p:cTn id="25" dur="500" fill="hold"/>
                                        <p:tgtEl>
                                          <p:spTgt spid="14"/>
                                        </p:tgtEl>
                                        <p:attrNameLst>
                                          <p:attrName>ppt_x</p:attrName>
                                        </p:attrNameLst>
                                      </p:cBhvr>
                                      <p:tavLst>
                                        <p:tav tm="0">
                                          <p:val>
                                            <p:strVal val="#ppt_x"/>
                                          </p:val>
                                        </p:tav>
                                        <p:tav tm="100000">
                                          <p:val>
                                            <p:strVal val="#ppt_x"/>
                                          </p:val>
                                        </p:tav>
                                      </p:tavLst>
                                    </p:anim>
                                    <p:anim calcmode="lin" valueType="num">
                                      <p:cBhvr>
                                        <p:cTn id="26" dur="5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4" grpId="0"/>
      <p:bldP spid="1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Dik Üçgen 6"/>
          <p:cNvSpPr/>
          <p:nvPr/>
        </p:nvSpPr>
        <p:spPr>
          <a:xfrm rot="10800000">
            <a:off x="12039600" y="0"/>
            <a:ext cx="6248400" cy="5295900"/>
          </a:xfrm>
          <a:prstGeom prst="rtTriangle">
            <a:avLst/>
          </a:prstGeom>
          <a:solidFill>
            <a:srgbClr val="55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4" name="object 6"/>
          <p:cNvSpPr txBox="1"/>
          <p:nvPr/>
        </p:nvSpPr>
        <p:spPr>
          <a:xfrm>
            <a:off x="152401" y="717542"/>
            <a:ext cx="12541794" cy="7390485"/>
          </a:xfrm>
          <a:prstGeom prst="rect">
            <a:avLst/>
          </a:prstGeom>
        </p:spPr>
        <p:txBody>
          <a:bodyPr vert="horz" wrap="square" lIns="0" tIns="43815" rIns="0" bIns="0" rtlCol="0">
            <a:spAutoFit/>
          </a:bodyPr>
          <a:lstStyle/>
          <a:p>
            <a:pPr algn="ctr">
              <a:lnSpc>
                <a:spcPct val="150000"/>
              </a:lnSpc>
            </a:pPr>
            <a:r>
              <a:rPr lang="tr-TR" sz="4600" b="1" dirty="0">
                <a:solidFill>
                  <a:schemeClr val="accent2">
                    <a:lumMod val="50000"/>
                  </a:schemeClr>
                </a:solidFill>
                <a:latin typeface="Times New Roman" panose="02020603050405020304" pitchFamily="18" charset="0"/>
                <a:cs typeface="Times New Roman" panose="02020603050405020304" pitchFamily="18" charset="0"/>
              </a:rPr>
              <a:t>“Allah’ın ve sizin düşmanlarınızı ve onların gerisinde olup sizin bilmediğiniz, ama Allah’ın bildiklerini korkutup caydırmak üzere, onlara karşı elinizden geldiği kadar güç ve savaş atları hazırlayın. Allah yolunda harcadığınız her şeyin karşılığı, zerrece haksızlığa uğratılmadan size tastamam ödenecektir.” </a:t>
            </a:r>
            <a:r>
              <a:rPr lang="tr-TR" sz="4000" b="1" dirty="0">
                <a:solidFill>
                  <a:schemeClr val="accent2">
                    <a:lumMod val="50000"/>
                  </a:schemeClr>
                </a:solidFill>
                <a:latin typeface="Times New Roman" panose="02020603050405020304" pitchFamily="18" charset="0"/>
                <a:cs typeface="Times New Roman" panose="02020603050405020304" pitchFamily="18" charset="0"/>
              </a:rPr>
              <a:t>(</a:t>
            </a:r>
            <a:r>
              <a:rPr lang="tr-TR" sz="4000" b="1" dirty="0" err="1">
                <a:solidFill>
                  <a:schemeClr val="accent2">
                    <a:lumMod val="50000"/>
                  </a:schemeClr>
                </a:solidFill>
                <a:latin typeface="Times New Roman" panose="02020603050405020304" pitchFamily="18" charset="0"/>
                <a:cs typeface="Times New Roman" panose="02020603050405020304" pitchFamily="18" charset="0"/>
              </a:rPr>
              <a:t>Enfal</a:t>
            </a:r>
            <a:r>
              <a:rPr lang="tr-TR" sz="4000" b="1" dirty="0">
                <a:solidFill>
                  <a:schemeClr val="accent2">
                    <a:lumMod val="50000"/>
                  </a:schemeClr>
                </a:solidFill>
                <a:latin typeface="Times New Roman" panose="02020603050405020304" pitchFamily="18" charset="0"/>
                <a:cs typeface="Times New Roman" panose="02020603050405020304" pitchFamily="18" charset="0"/>
              </a:rPr>
              <a:t>, 8/60)</a:t>
            </a:r>
          </a:p>
        </p:txBody>
      </p:sp>
      <p:pic>
        <p:nvPicPr>
          <p:cNvPr id="18" name="Resim 1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8153" y="9123897"/>
            <a:ext cx="3124200" cy="736072"/>
          </a:xfrm>
          <a:prstGeom prst="rect">
            <a:avLst/>
          </a:prstGeom>
        </p:spPr>
      </p:pic>
      <p:pic>
        <p:nvPicPr>
          <p:cNvPr id="19" name="Resim 1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11782" y="9227478"/>
            <a:ext cx="2493818" cy="528908"/>
          </a:xfrm>
          <a:prstGeom prst="rect">
            <a:avLst/>
          </a:prstGeom>
        </p:spPr>
      </p:pic>
      <p:sp>
        <p:nvSpPr>
          <p:cNvPr id="13" name="Dik Üçgen 12"/>
          <p:cNvSpPr/>
          <p:nvPr/>
        </p:nvSpPr>
        <p:spPr>
          <a:xfrm rot="16200000">
            <a:off x="8865793" y="849707"/>
            <a:ext cx="9904770" cy="8891155"/>
          </a:xfrm>
          <a:prstGeom prst="rtTriangle">
            <a:avLst/>
          </a:prstGeom>
          <a:solidFill>
            <a:schemeClr val="bg1"/>
          </a:solidFill>
          <a:ln w="57150">
            <a:solidFill>
              <a:srgbClr val="D8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5" name="Resim 4"/>
          <p:cNvPicPr>
            <a:picLocks noChangeAspect="1"/>
          </p:cNvPicPr>
          <p:nvPr/>
        </p:nvPicPr>
        <p:blipFill>
          <a:blip r:embed="rId4">
            <a:extLst>
              <a:ext uri="{28A0092B-C50C-407E-A947-70E740481C1C}">
                <a14:useLocalDpi xmlns:a14="http://schemas.microsoft.com/office/drawing/2010/main" val="0"/>
              </a:ext>
            </a:extLst>
          </a:blip>
          <a:srcRect/>
          <a:stretch/>
        </p:blipFill>
        <p:spPr>
          <a:xfrm>
            <a:off x="13185783" y="5163068"/>
            <a:ext cx="5077969" cy="5084598"/>
          </a:xfrm>
          <a:prstGeom prst="rect">
            <a:avLst/>
          </a:prstGeom>
        </p:spPr>
      </p:pic>
    </p:spTree>
    <p:extLst>
      <p:ext uri="{BB962C8B-B14F-4D97-AF65-F5344CB8AC3E}">
        <p14:creationId xmlns:p14="http://schemas.microsoft.com/office/powerpoint/2010/main" val="12255410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anim calcmode="lin" valueType="num">
                                      <p:cBhvr>
                                        <p:cTn id="8" dur="500" fill="hold"/>
                                        <p:tgtEl>
                                          <p:spTgt spid="7"/>
                                        </p:tgtEl>
                                        <p:attrNameLst>
                                          <p:attrName>ppt_x</p:attrName>
                                        </p:attrNameLst>
                                      </p:cBhvr>
                                      <p:tavLst>
                                        <p:tav tm="0">
                                          <p:val>
                                            <p:strVal val="#ppt_x"/>
                                          </p:val>
                                        </p:tav>
                                        <p:tav tm="100000">
                                          <p:val>
                                            <p:strVal val="#ppt_x"/>
                                          </p:val>
                                        </p:tav>
                                      </p:tavLst>
                                    </p:anim>
                                    <p:anim calcmode="lin" valueType="num">
                                      <p:cBhvr>
                                        <p:cTn id="9" dur="500" fill="hold"/>
                                        <p:tgtEl>
                                          <p:spTgt spid="7"/>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2" presetClass="entr" presetSubtype="0" fill="hold" grpId="0" nodeType="after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anim calcmode="lin" valueType="num">
                                      <p:cBhvr>
                                        <p:cTn id="14" dur="500" fill="hold"/>
                                        <p:tgtEl>
                                          <p:spTgt spid="13"/>
                                        </p:tgtEl>
                                        <p:attrNameLst>
                                          <p:attrName>ppt_x</p:attrName>
                                        </p:attrNameLst>
                                      </p:cBhvr>
                                      <p:tavLst>
                                        <p:tav tm="0">
                                          <p:val>
                                            <p:strVal val="#ppt_x"/>
                                          </p:val>
                                        </p:tav>
                                        <p:tav tm="100000">
                                          <p:val>
                                            <p:strVal val="#ppt_x"/>
                                          </p:val>
                                        </p:tav>
                                      </p:tavLst>
                                    </p:anim>
                                    <p:anim calcmode="lin" valueType="num">
                                      <p:cBhvr>
                                        <p:cTn id="15" dur="500" fill="hold"/>
                                        <p:tgtEl>
                                          <p:spTgt spid="13"/>
                                        </p:tgtEl>
                                        <p:attrNameLst>
                                          <p:attrName>ppt_y</p:attrName>
                                        </p:attrNameLst>
                                      </p:cBhvr>
                                      <p:tavLst>
                                        <p:tav tm="0">
                                          <p:val>
                                            <p:strVal val="#ppt_y+.1"/>
                                          </p:val>
                                        </p:tav>
                                        <p:tav tm="100000">
                                          <p:val>
                                            <p:strVal val="#ppt_y"/>
                                          </p:val>
                                        </p:tav>
                                      </p:tavLst>
                                    </p:anim>
                                  </p:childTnLst>
                                </p:cTn>
                              </p:par>
                              <p:par>
                                <p:cTn id="16" presetID="42" presetClass="entr" presetSubtype="0" fill="hold"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500"/>
                                        <p:tgtEl>
                                          <p:spTgt spid="5"/>
                                        </p:tgtEl>
                                      </p:cBhvr>
                                    </p:animEffect>
                                    <p:anim calcmode="lin" valueType="num">
                                      <p:cBhvr>
                                        <p:cTn id="19" dur="500" fill="hold"/>
                                        <p:tgtEl>
                                          <p:spTgt spid="5"/>
                                        </p:tgtEl>
                                        <p:attrNameLst>
                                          <p:attrName>ppt_x</p:attrName>
                                        </p:attrNameLst>
                                      </p:cBhvr>
                                      <p:tavLst>
                                        <p:tav tm="0">
                                          <p:val>
                                            <p:strVal val="#ppt_x"/>
                                          </p:val>
                                        </p:tav>
                                        <p:tav tm="100000">
                                          <p:val>
                                            <p:strVal val="#ppt_x"/>
                                          </p:val>
                                        </p:tav>
                                      </p:tavLst>
                                    </p:anim>
                                    <p:anim calcmode="lin" valueType="num">
                                      <p:cBhvr>
                                        <p:cTn id="20" dur="500" fill="hold"/>
                                        <p:tgtEl>
                                          <p:spTgt spid="5"/>
                                        </p:tgtEl>
                                        <p:attrNameLst>
                                          <p:attrName>ppt_y</p:attrName>
                                        </p:attrNameLst>
                                      </p:cBhvr>
                                      <p:tavLst>
                                        <p:tav tm="0">
                                          <p:val>
                                            <p:strVal val="#ppt_y+.1"/>
                                          </p:val>
                                        </p:tav>
                                        <p:tav tm="100000">
                                          <p:val>
                                            <p:strVal val="#ppt_y"/>
                                          </p:val>
                                        </p:tav>
                                      </p:tavLst>
                                    </p:anim>
                                  </p:childTnLst>
                                </p:cTn>
                              </p:par>
                            </p:childTnLst>
                          </p:cTn>
                        </p:par>
                        <p:par>
                          <p:cTn id="21" fill="hold">
                            <p:stCondLst>
                              <p:cond delay="1000"/>
                            </p:stCondLst>
                            <p:childTnLst>
                              <p:par>
                                <p:cTn id="22" presetID="42" presetClass="entr" presetSubtype="0" fill="hold" grpId="0" nodeType="after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fade">
                                      <p:cBhvr>
                                        <p:cTn id="24" dur="500"/>
                                        <p:tgtEl>
                                          <p:spTgt spid="14"/>
                                        </p:tgtEl>
                                      </p:cBhvr>
                                    </p:animEffect>
                                    <p:anim calcmode="lin" valueType="num">
                                      <p:cBhvr>
                                        <p:cTn id="25" dur="500" fill="hold"/>
                                        <p:tgtEl>
                                          <p:spTgt spid="14"/>
                                        </p:tgtEl>
                                        <p:attrNameLst>
                                          <p:attrName>ppt_x</p:attrName>
                                        </p:attrNameLst>
                                      </p:cBhvr>
                                      <p:tavLst>
                                        <p:tav tm="0">
                                          <p:val>
                                            <p:strVal val="#ppt_x"/>
                                          </p:val>
                                        </p:tav>
                                        <p:tav tm="100000">
                                          <p:val>
                                            <p:strVal val="#ppt_x"/>
                                          </p:val>
                                        </p:tav>
                                      </p:tavLst>
                                    </p:anim>
                                    <p:anim calcmode="lin" valueType="num">
                                      <p:cBhvr>
                                        <p:cTn id="26" dur="5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4" grpId="0"/>
      <p:bldP spid="1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Dik Üçgen 6"/>
          <p:cNvSpPr/>
          <p:nvPr/>
        </p:nvSpPr>
        <p:spPr>
          <a:xfrm rot="10800000">
            <a:off x="12039600" y="0"/>
            <a:ext cx="6248400" cy="5295900"/>
          </a:xfrm>
          <a:prstGeom prst="rtTriangle">
            <a:avLst/>
          </a:prstGeom>
          <a:solidFill>
            <a:srgbClr val="55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4" name="object 6"/>
          <p:cNvSpPr txBox="1"/>
          <p:nvPr/>
        </p:nvSpPr>
        <p:spPr>
          <a:xfrm>
            <a:off x="711778" y="2552700"/>
            <a:ext cx="13106400" cy="2127505"/>
          </a:xfrm>
          <a:prstGeom prst="rect">
            <a:avLst/>
          </a:prstGeom>
        </p:spPr>
        <p:txBody>
          <a:bodyPr vert="horz" wrap="square" lIns="0" tIns="43815" rIns="0" bIns="0" rtlCol="0">
            <a:spAutoFit/>
          </a:bodyPr>
          <a:lstStyle/>
          <a:p>
            <a:pPr algn="l">
              <a:lnSpc>
                <a:spcPct val="150000"/>
              </a:lnSpc>
            </a:pPr>
            <a:r>
              <a:rPr lang="tr-TR" sz="4800" b="1" dirty="0">
                <a:solidFill>
                  <a:schemeClr val="accent2">
                    <a:lumMod val="50000"/>
                  </a:schemeClr>
                </a:solidFill>
                <a:latin typeface="Times New Roman" panose="02020603050405020304" pitchFamily="18" charset="0"/>
                <a:cs typeface="Times New Roman" panose="02020603050405020304" pitchFamily="18" charset="0"/>
              </a:rPr>
              <a:t>“Toplu vurdukça yürekler, onu top sindiremez!” </a:t>
            </a:r>
          </a:p>
          <a:p>
            <a:pPr algn="l">
              <a:lnSpc>
                <a:spcPct val="150000"/>
              </a:lnSpc>
            </a:pPr>
            <a:r>
              <a:rPr lang="tr-TR" sz="4800" b="1" dirty="0">
                <a:solidFill>
                  <a:schemeClr val="accent2">
                    <a:lumMod val="50000"/>
                  </a:schemeClr>
                </a:solidFill>
                <a:latin typeface="Times New Roman" panose="02020603050405020304" pitchFamily="18" charset="0"/>
                <a:cs typeface="Times New Roman" panose="02020603050405020304" pitchFamily="18" charset="0"/>
              </a:rPr>
              <a:t> 									</a:t>
            </a:r>
            <a:r>
              <a:rPr lang="tr-TR" sz="4000" b="1" dirty="0">
                <a:solidFill>
                  <a:schemeClr val="accent2">
                    <a:lumMod val="50000"/>
                  </a:schemeClr>
                </a:solidFill>
                <a:latin typeface="Times New Roman" panose="02020603050405020304" pitchFamily="18" charset="0"/>
                <a:cs typeface="Times New Roman" panose="02020603050405020304" pitchFamily="18" charset="0"/>
              </a:rPr>
              <a:t>Mehmet Akif Ersoy</a:t>
            </a:r>
          </a:p>
        </p:txBody>
      </p:sp>
      <p:pic>
        <p:nvPicPr>
          <p:cNvPr id="18" name="Resim 1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8153" y="9123897"/>
            <a:ext cx="3124200" cy="736072"/>
          </a:xfrm>
          <a:prstGeom prst="rect">
            <a:avLst/>
          </a:prstGeom>
        </p:spPr>
      </p:pic>
      <p:pic>
        <p:nvPicPr>
          <p:cNvPr id="19" name="Resim 1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11782" y="9227478"/>
            <a:ext cx="2493818" cy="528908"/>
          </a:xfrm>
          <a:prstGeom prst="rect">
            <a:avLst/>
          </a:prstGeom>
        </p:spPr>
      </p:pic>
      <p:sp>
        <p:nvSpPr>
          <p:cNvPr id="13" name="Dik Üçgen 12"/>
          <p:cNvSpPr/>
          <p:nvPr/>
        </p:nvSpPr>
        <p:spPr>
          <a:xfrm rot="16200000">
            <a:off x="8865793" y="849707"/>
            <a:ext cx="9904770" cy="8891155"/>
          </a:xfrm>
          <a:prstGeom prst="rtTriangle">
            <a:avLst/>
          </a:prstGeom>
          <a:solidFill>
            <a:schemeClr val="bg1"/>
          </a:solidFill>
          <a:ln w="57150">
            <a:solidFill>
              <a:srgbClr val="D8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5" name="Resim 4"/>
          <p:cNvPicPr>
            <a:picLocks noChangeAspect="1"/>
          </p:cNvPicPr>
          <p:nvPr/>
        </p:nvPicPr>
        <p:blipFill>
          <a:blip r:embed="rId4">
            <a:extLst>
              <a:ext uri="{28A0092B-C50C-407E-A947-70E740481C1C}">
                <a14:useLocalDpi xmlns:a14="http://schemas.microsoft.com/office/drawing/2010/main" val="0"/>
              </a:ext>
            </a:extLst>
          </a:blip>
          <a:srcRect/>
          <a:stretch/>
        </p:blipFill>
        <p:spPr>
          <a:xfrm>
            <a:off x="13185783" y="5163068"/>
            <a:ext cx="5077969" cy="5084598"/>
          </a:xfrm>
          <a:prstGeom prst="rect">
            <a:avLst/>
          </a:prstGeom>
        </p:spPr>
      </p:pic>
    </p:spTree>
    <p:extLst>
      <p:ext uri="{BB962C8B-B14F-4D97-AF65-F5344CB8AC3E}">
        <p14:creationId xmlns:p14="http://schemas.microsoft.com/office/powerpoint/2010/main" val="13012204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anim calcmode="lin" valueType="num">
                                      <p:cBhvr>
                                        <p:cTn id="8" dur="500" fill="hold"/>
                                        <p:tgtEl>
                                          <p:spTgt spid="7"/>
                                        </p:tgtEl>
                                        <p:attrNameLst>
                                          <p:attrName>ppt_x</p:attrName>
                                        </p:attrNameLst>
                                      </p:cBhvr>
                                      <p:tavLst>
                                        <p:tav tm="0">
                                          <p:val>
                                            <p:strVal val="#ppt_x"/>
                                          </p:val>
                                        </p:tav>
                                        <p:tav tm="100000">
                                          <p:val>
                                            <p:strVal val="#ppt_x"/>
                                          </p:val>
                                        </p:tav>
                                      </p:tavLst>
                                    </p:anim>
                                    <p:anim calcmode="lin" valueType="num">
                                      <p:cBhvr>
                                        <p:cTn id="9" dur="500" fill="hold"/>
                                        <p:tgtEl>
                                          <p:spTgt spid="7"/>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2" presetClass="entr" presetSubtype="0" fill="hold" grpId="0" nodeType="after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anim calcmode="lin" valueType="num">
                                      <p:cBhvr>
                                        <p:cTn id="14" dur="500" fill="hold"/>
                                        <p:tgtEl>
                                          <p:spTgt spid="13"/>
                                        </p:tgtEl>
                                        <p:attrNameLst>
                                          <p:attrName>ppt_x</p:attrName>
                                        </p:attrNameLst>
                                      </p:cBhvr>
                                      <p:tavLst>
                                        <p:tav tm="0">
                                          <p:val>
                                            <p:strVal val="#ppt_x"/>
                                          </p:val>
                                        </p:tav>
                                        <p:tav tm="100000">
                                          <p:val>
                                            <p:strVal val="#ppt_x"/>
                                          </p:val>
                                        </p:tav>
                                      </p:tavLst>
                                    </p:anim>
                                    <p:anim calcmode="lin" valueType="num">
                                      <p:cBhvr>
                                        <p:cTn id="15" dur="500" fill="hold"/>
                                        <p:tgtEl>
                                          <p:spTgt spid="13"/>
                                        </p:tgtEl>
                                        <p:attrNameLst>
                                          <p:attrName>ppt_y</p:attrName>
                                        </p:attrNameLst>
                                      </p:cBhvr>
                                      <p:tavLst>
                                        <p:tav tm="0">
                                          <p:val>
                                            <p:strVal val="#ppt_y+.1"/>
                                          </p:val>
                                        </p:tav>
                                        <p:tav tm="100000">
                                          <p:val>
                                            <p:strVal val="#ppt_y"/>
                                          </p:val>
                                        </p:tav>
                                      </p:tavLst>
                                    </p:anim>
                                  </p:childTnLst>
                                </p:cTn>
                              </p:par>
                              <p:par>
                                <p:cTn id="16" presetID="42" presetClass="entr" presetSubtype="0" fill="hold"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500"/>
                                        <p:tgtEl>
                                          <p:spTgt spid="5"/>
                                        </p:tgtEl>
                                      </p:cBhvr>
                                    </p:animEffect>
                                    <p:anim calcmode="lin" valueType="num">
                                      <p:cBhvr>
                                        <p:cTn id="19" dur="500" fill="hold"/>
                                        <p:tgtEl>
                                          <p:spTgt spid="5"/>
                                        </p:tgtEl>
                                        <p:attrNameLst>
                                          <p:attrName>ppt_x</p:attrName>
                                        </p:attrNameLst>
                                      </p:cBhvr>
                                      <p:tavLst>
                                        <p:tav tm="0">
                                          <p:val>
                                            <p:strVal val="#ppt_x"/>
                                          </p:val>
                                        </p:tav>
                                        <p:tav tm="100000">
                                          <p:val>
                                            <p:strVal val="#ppt_x"/>
                                          </p:val>
                                        </p:tav>
                                      </p:tavLst>
                                    </p:anim>
                                    <p:anim calcmode="lin" valueType="num">
                                      <p:cBhvr>
                                        <p:cTn id="20" dur="500" fill="hold"/>
                                        <p:tgtEl>
                                          <p:spTgt spid="5"/>
                                        </p:tgtEl>
                                        <p:attrNameLst>
                                          <p:attrName>ppt_y</p:attrName>
                                        </p:attrNameLst>
                                      </p:cBhvr>
                                      <p:tavLst>
                                        <p:tav tm="0">
                                          <p:val>
                                            <p:strVal val="#ppt_y+.1"/>
                                          </p:val>
                                        </p:tav>
                                        <p:tav tm="100000">
                                          <p:val>
                                            <p:strVal val="#ppt_y"/>
                                          </p:val>
                                        </p:tav>
                                      </p:tavLst>
                                    </p:anim>
                                  </p:childTnLst>
                                </p:cTn>
                              </p:par>
                            </p:childTnLst>
                          </p:cTn>
                        </p:par>
                        <p:par>
                          <p:cTn id="21" fill="hold">
                            <p:stCondLst>
                              <p:cond delay="1000"/>
                            </p:stCondLst>
                            <p:childTnLst>
                              <p:par>
                                <p:cTn id="22" presetID="42" presetClass="entr" presetSubtype="0" fill="hold" grpId="0" nodeType="after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fade">
                                      <p:cBhvr>
                                        <p:cTn id="24" dur="500"/>
                                        <p:tgtEl>
                                          <p:spTgt spid="14"/>
                                        </p:tgtEl>
                                      </p:cBhvr>
                                    </p:animEffect>
                                    <p:anim calcmode="lin" valueType="num">
                                      <p:cBhvr>
                                        <p:cTn id="25" dur="500" fill="hold"/>
                                        <p:tgtEl>
                                          <p:spTgt spid="14"/>
                                        </p:tgtEl>
                                        <p:attrNameLst>
                                          <p:attrName>ppt_x</p:attrName>
                                        </p:attrNameLst>
                                      </p:cBhvr>
                                      <p:tavLst>
                                        <p:tav tm="0">
                                          <p:val>
                                            <p:strVal val="#ppt_x"/>
                                          </p:val>
                                        </p:tav>
                                        <p:tav tm="100000">
                                          <p:val>
                                            <p:strVal val="#ppt_x"/>
                                          </p:val>
                                        </p:tav>
                                      </p:tavLst>
                                    </p:anim>
                                    <p:anim calcmode="lin" valueType="num">
                                      <p:cBhvr>
                                        <p:cTn id="26" dur="5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4" grpId="0"/>
      <p:bldP spid="1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Dik Üçgen 6"/>
          <p:cNvSpPr/>
          <p:nvPr/>
        </p:nvSpPr>
        <p:spPr>
          <a:xfrm rot="10800000">
            <a:off x="12039600" y="0"/>
            <a:ext cx="6248400" cy="5295900"/>
          </a:xfrm>
          <a:prstGeom prst="rtTriangle">
            <a:avLst/>
          </a:prstGeom>
          <a:solidFill>
            <a:srgbClr val="550000"/>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4" name="object 6"/>
          <p:cNvSpPr txBox="1"/>
          <p:nvPr/>
        </p:nvSpPr>
        <p:spPr>
          <a:xfrm>
            <a:off x="1445623" y="2095500"/>
            <a:ext cx="10591800" cy="4941224"/>
          </a:xfrm>
          <a:prstGeom prst="rect">
            <a:avLst/>
          </a:prstGeom>
        </p:spPr>
        <p:txBody>
          <a:bodyPr vert="horz" wrap="square" lIns="0" tIns="43815" rIns="0" bIns="0" rtlCol="0">
            <a:spAutoFit/>
          </a:bodyPr>
          <a:lstStyle/>
          <a:p>
            <a:pPr algn="ctr">
              <a:lnSpc>
                <a:spcPct val="150000"/>
              </a:lnSpc>
              <a:spcAft>
                <a:spcPts val="0"/>
              </a:spcAft>
            </a:pPr>
            <a:r>
              <a:rPr lang="tr-TR" sz="4800" b="1" dirty="0">
                <a:solidFill>
                  <a:schemeClr val="accent2">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a:t>
            </a:r>
            <a:r>
              <a:rPr lang="tr-TR" sz="4800" b="1" dirty="0" err="1">
                <a:solidFill>
                  <a:schemeClr val="accent2">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Sɑhipsiz</a:t>
            </a:r>
            <a:r>
              <a:rPr lang="tr-TR" sz="4800" b="1" dirty="0">
                <a:solidFill>
                  <a:schemeClr val="accent2">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tr-TR" sz="4800" b="1" dirty="0" err="1">
                <a:solidFill>
                  <a:schemeClr val="accent2">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olɑn</a:t>
            </a:r>
            <a:r>
              <a:rPr lang="tr-TR" sz="4800" b="1" dirty="0">
                <a:solidFill>
                  <a:schemeClr val="accent2">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tr-TR" sz="4800" b="1" dirty="0" err="1">
                <a:solidFill>
                  <a:schemeClr val="accent2">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vɑtɑnın</a:t>
            </a:r>
            <a:r>
              <a:rPr lang="tr-TR" sz="4800" b="1" dirty="0">
                <a:solidFill>
                  <a:schemeClr val="accent2">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tr-TR" sz="4800" b="1" dirty="0" err="1">
                <a:solidFill>
                  <a:schemeClr val="accent2">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bɑtmɑsı</a:t>
            </a:r>
            <a:r>
              <a:rPr lang="tr-TR" sz="4800" b="1" dirty="0">
                <a:solidFill>
                  <a:schemeClr val="accent2">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tr-TR" sz="4800" b="1" dirty="0" err="1">
                <a:solidFill>
                  <a:schemeClr val="accent2">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hɑktır</a:t>
            </a:r>
            <a:r>
              <a:rPr lang="tr-TR" sz="4800" b="1" dirty="0">
                <a:solidFill>
                  <a:schemeClr val="accent2">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SEN </a:t>
            </a:r>
            <a:r>
              <a:rPr lang="tr-TR" sz="4800" b="1" dirty="0" err="1">
                <a:solidFill>
                  <a:schemeClr val="accent2">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sɑhip</a:t>
            </a:r>
            <a:r>
              <a:rPr lang="tr-TR" sz="4800" b="1" dirty="0">
                <a:solidFill>
                  <a:schemeClr val="accent2">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tr-TR" sz="4800" b="1" dirty="0" err="1">
                <a:solidFill>
                  <a:schemeClr val="accent2">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olursɑn</a:t>
            </a:r>
            <a:r>
              <a:rPr lang="tr-TR" sz="4800" b="1" dirty="0">
                <a:solidFill>
                  <a:schemeClr val="accent2">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a:t>
            </a:r>
          </a:p>
          <a:p>
            <a:pPr algn="ctr">
              <a:lnSpc>
                <a:spcPct val="150000"/>
              </a:lnSpc>
              <a:spcAft>
                <a:spcPts val="0"/>
              </a:spcAft>
            </a:pPr>
            <a:r>
              <a:rPr lang="tr-TR" sz="4800" b="1" dirty="0">
                <a:solidFill>
                  <a:schemeClr val="accent2">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bu </a:t>
            </a:r>
            <a:r>
              <a:rPr lang="tr-TR" sz="4800" b="1" dirty="0" err="1">
                <a:solidFill>
                  <a:schemeClr val="accent2">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vɑtɑn</a:t>
            </a:r>
            <a:r>
              <a:rPr lang="tr-TR" sz="4800" b="1" dirty="0">
                <a:solidFill>
                  <a:schemeClr val="accent2">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tr-TR" sz="4800" b="1" dirty="0" err="1">
                <a:solidFill>
                  <a:schemeClr val="accent2">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bɑtmɑyɑcɑktır</a:t>
            </a:r>
            <a:r>
              <a:rPr lang="tr-TR" sz="4800" b="1" dirty="0">
                <a:solidFill>
                  <a:schemeClr val="accent2">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p>
          <a:p>
            <a:pPr algn="ctr">
              <a:lnSpc>
                <a:spcPct val="150000"/>
              </a:lnSpc>
              <a:spcAft>
                <a:spcPts val="0"/>
              </a:spcAft>
            </a:pPr>
            <a:r>
              <a:rPr lang="tr-TR" sz="4000" b="1" dirty="0">
                <a:solidFill>
                  <a:schemeClr val="accent2">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(Mehmet Akif Ersoy)</a:t>
            </a:r>
            <a:r>
              <a:rPr lang="tr-TR" sz="3200" b="1" dirty="0">
                <a:solidFill>
                  <a:srgbClr val="FF0000"/>
                </a:solidFill>
                <a:effectLst/>
                <a:latin typeface="Times New Roman" panose="02020603050405020304" pitchFamily="18" charset="0"/>
                <a:ea typeface="Times New Roman" panose="02020603050405020304" pitchFamily="18" charset="0"/>
              </a:rPr>
              <a:t>							</a:t>
            </a:r>
            <a:endParaRPr lang="tr-TR" sz="3200" b="1" dirty="0">
              <a:solidFill>
                <a:schemeClr val="bg2">
                  <a:lumMod val="25000"/>
                </a:schemeClr>
              </a:solidFill>
            </a:endParaRPr>
          </a:p>
        </p:txBody>
      </p:sp>
      <p:pic>
        <p:nvPicPr>
          <p:cNvPr id="18" name="Resim 1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8153" y="9123897"/>
            <a:ext cx="3124200" cy="736072"/>
          </a:xfrm>
          <a:prstGeom prst="rect">
            <a:avLst/>
          </a:prstGeom>
        </p:spPr>
      </p:pic>
      <p:pic>
        <p:nvPicPr>
          <p:cNvPr id="19" name="Resim 1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11782" y="9227478"/>
            <a:ext cx="2493818" cy="528908"/>
          </a:xfrm>
          <a:prstGeom prst="rect">
            <a:avLst/>
          </a:prstGeom>
        </p:spPr>
      </p:pic>
      <p:sp>
        <p:nvSpPr>
          <p:cNvPr id="13" name="Dik Üçgen 12"/>
          <p:cNvSpPr/>
          <p:nvPr/>
        </p:nvSpPr>
        <p:spPr>
          <a:xfrm rot="16200000">
            <a:off x="8865793" y="849707"/>
            <a:ext cx="9904770" cy="8891155"/>
          </a:xfrm>
          <a:prstGeom prst="rtTriangle">
            <a:avLst/>
          </a:prstGeom>
          <a:solidFill>
            <a:schemeClr val="bg1"/>
          </a:solidFill>
          <a:ln w="57150">
            <a:solidFill>
              <a:srgbClr val="D8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6" name="Resim 5">
            <a:extLst>
              <a:ext uri="{FF2B5EF4-FFF2-40B4-BE49-F238E27FC236}">
                <a16:creationId xmlns:a16="http://schemas.microsoft.com/office/drawing/2014/main" id="{97E65E26-B5C2-2247-EA60-8C0BC3643C5D}"/>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3185783" y="5163068"/>
            <a:ext cx="5077969" cy="5084599"/>
          </a:xfrm>
          <a:prstGeom prst="rect">
            <a:avLst/>
          </a:prstGeom>
        </p:spPr>
      </p:pic>
    </p:spTree>
    <p:extLst>
      <p:ext uri="{BB962C8B-B14F-4D97-AF65-F5344CB8AC3E}">
        <p14:creationId xmlns:p14="http://schemas.microsoft.com/office/powerpoint/2010/main" val="30334192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anim calcmode="lin" valueType="num">
                                      <p:cBhvr>
                                        <p:cTn id="8" dur="500" fill="hold"/>
                                        <p:tgtEl>
                                          <p:spTgt spid="7"/>
                                        </p:tgtEl>
                                        <p:attrNameLst>
                                          <p:attrName>ppt_x</p:attrName>
                                        </p:attrNameLst>
                                      </p:cBhvr>
                                      <p:tavLst>
                                        <p:tav tm="0">
                                          <p:val>
                                            <p:strVal val="#ppt_x"/>
                                          </p:val>
                                        </p:tav>
                                        <p:tav tm="100000">
                                          <p:val>
                                            <p:strVal val="#ppt_x"/>
                                          </p:val>
                                        </p:tav>
                                      </p:tavLst>
                                    </p:anim>
                                    <p:anim calcmode="lin" valueType="num">
                                      <p:cBhvr>
                                        <p:cTn id="9" dur="500" fill="hold"/>
                                        <p:tgtEl>
                                          <p:spTgt spid="7"/>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2" presetClass="entr" presetSubtype="0" fill="hold" grpId="0" nodeType="after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anim calcmode="lin" valueType="num">
                                      <p:cBhvr>
                                        <p:cTn id="14" dur="500" fill="hold"/>
                                        <p:tgtEl>
                                          <p:spTgt spid="13"/>
                                        </p:tgtEl>
                                        <p:attrNameLst>
                                          <p:attrName>ppt_x</p:attrName>
                                        </p:attrNameLst>
                                      </p:cBhvr>
                                      <p:tavLst>
                                        <p:tav tm="0">
                                          <p:val>
                                            <p:strVal val="#ppt_x"/>
                                          </p:val>
                                        </p:tav>
                                        <p:tav tm="100000">
                                          <p:val>
                                            <p:strVal val="#ppt_x"/>
                                          </p:val>
                                        </p:tav>
                                      </p:tavLst>
                                    </p:anim>
                                    <p:anim calcmode="lin" valueType="num">
                                      <p:cBhvr>
                                        <p:cTn id="15" dur="500" fill="hold"/>
                                        <p:tgtEl>
                                          <p:spTgt spid="13"/>
                                        </p:tgtEl>
                                        <p:attrNameLst>
                                          <p:attrName>ppt_y</p:attrName>
                                        </p:attrNameLst>
                                      </p:cBhvr>
                                      <p:tavLst>
                                        <p:tav tm="0">
                                          <p:val>
                                            <p:strVal val="#ppt_y+.1"/>
                                          </p:val>
                                        </p:tav>
                                        <p:tav tm="100000">
                                          <p:val>
                                            <p:strVal val="#ppt_y"/>
                                          </p:val>
                                        </p:tav>
                                      </p:tavLst>
                                    </p:anim>
                                  </p:childTnLst>
                                </p:cTn>
                              </p:par>
                              <p:par>
                                <p:cTn id="16" presetID="42" presetClass="entr" presetSubtype="0" fill="hold"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500"/>
                                        <p:tgtEl>
                                          <p:spTgt spid="6"/>
                                        </p:tgtEl>
                                      </p:cBhvr>
                                    </p:animEffect>
                                    <p:anim calcmode="lin" valueType="num">
                                      <p:cBhvr>
                                        <p:cTn id="19" dur="500" fill="hold"/>
                                        <p:tgtEl>
                                          <p:spTgt spid="6"/>
                                        </p:tgtEl>
                                        <p:attrNameLst>
                                          <p:attrName>ppt_x</p:attrName>
                                        </p:attrNameLst>
                                      </p:cBhvr>
                                      <p:tavLst>
                                        <p:tav tm="0">
                                          <p:val>
                                            <p:strVal val="#ppt_x"/>
                                          </p:val>
                                        </p:tav>
                                        <p:tav tm="100000">
                                          <p:val>
                                            <p:strVal val="#ppt_x"/>
                                          </p:val>
                                        </p:tav>
                                      </p:tavLst>
                                    </p:anim>
                                    <p:anim calcmode="lin" valueType="num">
                                      <p:cBhvr>
                                        <p:cTn id="20" dur="500" fill="hold"/>
                                        <p:tgtEl>
                                          <p:spTgt spid="6"/>
                                        </p:tgtEl>
                                        <p:attrNameLst>
                                          <p:attrName>ppt_y</p:attrName>
                                        </p:attrNameLst>
                                      </p:cBhvr>
                                      <p:tavLst>
                                        <p:tav tm="0">
                                          <p:val>
                                            <p:strVal val="#ppt_y+.1"/>
                                          </p:val>
                                        </p:tav>
                                        <p:tav tm="100000">
                                          <p:val>
                                            <p:strVal val="#ppt_y"/>
                                          </p:val>
                                        </p:tav>
                                      </p:tavLst>
                                    </p:anim>
                                  </p:childTnLst>
                                </p:cTn>
                              </p:par>
                            </p:childTnLst>
                          </p:cTn>
                        </p:par>
                        <p:par>
                          <p:cTn id="21" fill="hold">
                            <p:stCondLst>
                              <p:cond delay="1000"/>
                            </p:stCondLst>
                            <p:childTnLst>
                              <p:par>
                                <p:cTn id="22" presetID="42" presetClass="entr" presetSubtype="0" fill="hold" grpId="0" nodeType="after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fade">
                                      <p:cBhvr>
                                        <p:cTn id="24" dur="500"/>
                                        <p:tgtEl>
                                          <p:spTgt spid="14"/>
                                        </p:tgtEl>
                                      </p:cBhvr>
                                    </p:animEffect>
                                    <p:anim calcmode="lin" valueType="num">
                                      <p:cBhvr>
                                        <p:cTn id="25" dur="500" fill="hold"/>
                                        <p:tgtEl>
                                          <p:spTgt spid="14"/>
                                        </p:tgtEl>
                                        <p:attrNameLst>
                                          <p:attrName>ppt_x</p:attrName>
                                        </p:attrNameLst>
                                      </p:cBhvr>
                                      <p:tavLst>
                                        <p:tav tm="0">
                                          <p:val>
                                            <p:strVal val="#ppt_x"/>
                                          </p:val>
                                        </p:tav>
                                        <p:tav tm="100000">
                                          <p:val>
                                            <p:strVal val="#ppt_x"/>
                                          </p:val>
                                        </p:tav>
                                      </p:tavLst>
                                    </p:anim>
                                    <p:anim calcmode="lin" valueType="num">
                                      <p:cBhvr>
                                        <p:cTn id="26" dur="5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4" grpId="0"/>
      <p:bldP spid="13"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Dik Üçgen 6"/>
          <p:cNvSpPr/>
          <p:nvPr/>
        </p:nvSpPr>
        <p:spPr>
          <a:xfrm rot="10800000">
            <a:off x="12039600" y="0"/>
            <a:ext cx="6248400" cy="5295900"/>
          </a:xfrm>
          <a:prstGeom prst="rtTriangle">
            <a:avLst/>
          </a:prstGeom>
          <a:solidFill>
            <a:srgbClr val="55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4" name="object 6"/>
          <p:cNvSpPr txBox="1"/>
          <p:nvPr/>
        </p:nvSpPr>
        <p:spPr>
          <a:xfrm>
            <a:off x="1143000" y="1584197"/>
            <a:ext cx="12268200" cy="2127505"/>
          </a:xfrm>
          <a:prstGeom prst="rect">
            <a:avLst/>
          </a:prstGeom>
        </p:spPr>
        <p:txBody>
          <a:bodyPr vert="horz" wrap="square" lIns="0" tIns="43815" rIns="0" bIns="0" rtlCol="0">
            <a:spAutoFit/>
          </a:bodyPr>
          <a:lstStyle/>
          <a:p>
            <a:pPr algn="ctr">
              <a:lnSpc>
                <a:spcPct val="150000"/>
              </a:lnSpc>
            </a:pPr>
            <a:r>
              <a:rPr lang="tr-TR" sz="4800" b="1" dirty="0">
                <a:solidFill>
                  <a:schemeClr val="accent2">
                    <a:lumMod val="50000"/>
                  </a:schemeClr>
                </a:solidFill>
                <a:latin typeface="Times New Roman" panose="02020603050405020304" pitchFamily="18" charset="0"/>
                <a:cs typeface="Times New Roman" panose="02020603050405020304" pitchFamily="18" charset="0"/>
              </a:rPr>
              <a:t>Öyleyse var mısınız?</a:t>
            </a:r>
          </a:p>
          <a:p>
            <a:pPr algn="ctr">
              <a:lnSpc>
                <a:spcPct val="150000"/>
              </a:lnSpc>
            </a:pPr>
            <a:r>
              <a:rPr lang="tr-TR" sz="4800" b="1" dirty="0">
                <a:solidFill>
                  <a:schemeClr val="accent2">
                    <a:lumMod val="50000"/>
                  </a:schemeClr>
                </a:solidFill>
                <a:latin typeface="Times New Roman" panose="02020603050405020304" pitchFamily="18" charset="0"/>
                <a:cs typeface="Times New Roman" panose="02020603050405020304" pitchFamily="18" charset="0"/>
              </a:rPr>
              <a:t>Vatanımız için derslerimize çok çalışmaya…</a:t>
            </a:r>
          </a:p>
        </p:txBody>
      </p:sp>
      <p:pic>
        <p:nvPicPr>
          <p:cNvPr id="18" name="Resim 1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8153" y="9123897"/>
            <a:ext cx="3124200" cy="736072"/>
          </a:xfrm>
          <a:prstGeom prst="rect">
            <a:avLst/>
          </a:prstGeom>
        </p:spPr>
      </p:pic>
      <p:pic>
        <p:nvPicPr>
          <p:cNvPr id="19" name="Resim 1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11782" y="9227478"/>
            <a:ext cx="2493818" cy="528908"/>
          </a:xfrm>
          <a:prstGeom prst="rect">
            <a:avLst/>
          </a:prstGeom>
        </p:spPr>
      </p:pic>
      <p:sp>
        <p:nvSpPr>
          <p:cNvPr id="13" name="Dik Üçgen 12"/>
          <p:cNvSpPr/>
          <p:nvPr/>
        </p:nvSpPr>
        <p:spPr>
          <a:xfrm rot="16200000">
            <a:off x="8865793" y="849707"/>
            <a:ext cx="9904770" cy="8891155"/>
          </a:xfrm>
          <a:prstGeom prst="rtTriangle">
            <a:avLst/>
          </a:prstGeom>
          <a:solidFill>
            <a:schemeClr val="bg1"/>
          </a:solidFill>
          <a:ln w="57150">
            <a:solidFill>
              <a:srgbClr val="D8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5" name="Resim 4"/>
          <p:cNvPicPr>
            <a:picLocks noChangeAspect="1"/>
          </p:cNvPicPr>
          <p:nvPr/>
        </p:nvPicPr>
        <p:blipFill>
          <a:blip r:embed="rId4">
            <a:extLst>
              <a:ext uri="{28A0092B-C50C-407E-A947-70E740481C1C}">
                <a14:useLocalDpi xmlns:a14="http://schemas.microsoft.com/office/drawing/2010/main" val="0"/>
              </a:ext>
            </a:extLst>
          </a:blip>
          <a:srcRect/>
          <a:stretch/>
        </p:blipFill>
        <p:spPr>
          <a:xfrm>
            <a:off x="13185783" y="5163068"/>
            <a:ext cx="5077969" cy="5084598"/>
          </a:xfrm>
          <a:prstGeom prst="rect">
            <a:avLst/>
          </a:prstGeom>
        </p:spPr>
      </p:pic>
    </p:spTree>
    <p:extLst>
      <p:ext uri="{BB962C8B-B14F-4D97-AF65-F5344CB8AC3E}">
        <p14:creationId xmlns:p14="http://schemas.microsoft.com/office/powerpoint/2010/main" val="16397056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anim calcmode="lin" valueType="num">
                                      <p:cBhvr>
                                        <p:cTn id="8" dur="500" fill="hold"/>
                                        <p:tgtEl>
                                          <p:spTgt spid="7"/>
                                        </p:tgtEl>
                                        <p:attrNameLst>
                                          <p:attrName>ppt_x</p:attrName>
                                        </p:attrNameLst>
                                      </p:cBhvr>
                                      <p:tavLst>
                                        <p:tav tm="0">
                                          <p:val>
                                            <p:strVal val="#ppt_x"/>
                                          </p:val>
                                        </p:tav>
                                        <p:tav tm="100000">
                                          <p:val>
                                            <p:strVal val="#ppt_x"/>
                                          </p:val>
                                        </p:tav>
                                      </p:tavLst>
                                    </p:anim>
                                    <p:anim calcmode="lin" valueType="num">
                                      <p:cBhvr>
                                        <p:cTn id="9" dur="500" fill="hold"/>
                                        <p:tgtEl>
                                          <p:spTgt spid="7"/>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2" presetClass="entr" presetSubtype="0" fill="hold" grpId="0" nodeType="after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anim calcmode="lin" valueType="num">
                                      <p:cBhvr>
                                        <p:cTn id="14" dur="500" fill="hold"/>
                                        <p:tgtEl>
                                          <p:spTgt spid="13"/>
                                        </p:tgtEl>
                                        <p:attrNameLst>
                                          <p:attrName>ppt_x</p:attrName>
                                        </p:attrNameLst>
                                      </p:cBhvr>
                                      <p:tavLst>
                                        <p:tav tm="0">
                                          <p:val>
                                            <p:strVal val="#ppt_x"/>
                                          </p:val>
                                        </p:tav>
                                        <p:tav tm="100000">
                                          <p:val>
                                            <p:strVal val="#ppt_x"/>
                                          </p:val>
                                        </p:tav>
                                      </p:tavLst>
                                    </p:anim>
                                    <p:anim calcmode="lin" valueType="num">
                                      <p:cBhvr>
                                        <p:cTn id="15" dur="500" fill="hold"/>
                                        <p:tgtEl>
                                          <p:spTgt spid="13"/>
                                        </p:tgtEl>
                                        <p:attrNameLst>
                                          <p:attrName>ppt_y</p:attrName>
                                        </p:attrNameLst>
                                      </p:cBhvr>
                                      <p:tavLst>
                                        <p:tav tm="0">
                                          <p:val>
                                            <p:strVal val="#ppt_y+.1"/>
                                          </p:val>
                                        </p:tav>
                                        <p:tav tm="100000">
                                          <p:val>
                                            <p:strVal val="#ppt_y"/>
                                          </p:val>
                                        </p:tav>
                                      </p:tavLst>
                                    </p:anim>
                                  </p:childTnLst>
                                </p:cTn>
                              </p:par>
                              <p:par>
                                <p:cTn id="16" presetID="42" presetClass="entr" presetSubtype="0" fill="hold"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500"/>
                                        <p:tgtEl>
                                          <p:spTgt spid="5"/>
                                        </p:tgtEl>
                                      </p:cBhvr>
                                    </p:animEffect>
                                    <p:anim calcmode="lin" valueType="num">
                                      <p:cBhvr>
                                        <p:cTn id="19" dur="500" fill="hold"/>
                                        <p:tgtEl>
                                          <p:spTgt spid="5"/>
                                        </p:tgtEl>
                                        <p:attrNameLst>
                                          <p:attrName>ppt_x</p:attrName>
                                        </p:attrNameLst>
                                      </p:cBhvr>
                                      <p:tavLst>
                                        <p:tav tm="0">
                                          <p:val>
                                            <p:strVal val="#ppt_x"/>
                                          </p:val>
                                        </p:tav>
                                        <p:tav tm="100000">
                                          <p:val>
                                            <p:strVal val="#ppt_x"/>
                                          </p:val>
                                        </p:tav>
                                      </p:tavLst>
                                    </p:anim>
                                    <p:anim calcmode="lin" valueType="num">
                                      <p:cBhvr>
                                        <p:cTn id="20" dur="500" fill="hold"/>
                                        <p:tgtEl>
                                          <p:spTgt spid="5"/>
                                        </p:tgtEl>
                                        <p:attrNameLst>
                                          <p:attrName>ppt_y</p:attrName>
                                        </p:attrNameLst>
                                      </p:cBhvr>
                                      <p:tavLst>
                                        <p:tav tm="0">
                                          <p:val>
                                            <p:strVal val="#ppt_y+.1"/>
                                          </p:val>
                                        </p:tav>
                                        <p:tav tm="100000">
                                          <p:val>
                                            <p:strVal val="#ppt_y"/>
                                          </p:val>
                                        </p:tav>
                                      </p:tavLst>
                                    </p:anim>
                                  </p:childTnLst>
                                </p:cTn>
                              </p:par>
                            </p:childTnLst>
                          </p:cTn>
                        </p:par>
                        <p:par>
                          <p:cTn id="21" fill="hold">
                            <p:stCondLst>
                              <p:cond delay="1000"/>
                            </p:stCondLst>
                            <p:childTnLst>
                              <p:par>
                                <p:cTn id="22" presetID="42" presetClass="entr" presetSubtype="0" fill="hold" grpId="0" nodeType="after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fade">
                                      <p:cBhvr>
                                        <p:cTn id="24" dur="500"/>
                                        <p:tgtEl>
                                          <p:spTgt spid="14"/>
                                        </p:tgtEl>
                                      </p:cBhvr>
                                    </p:animEffect>
                                    <p:anim calcmode="lin" valueType="num">
                                      <p:cBhvr>
                                        <p:cTn id="25" dur="500" fill="hold"/>
                                        <p:tgtEl>
                                          <p:spTgt spid="14"/>
                                        </p:tgtEl>
                                        <p:attrNameLst>
                                          <p:attrName>ppt_x</p:attrName>
                                        </p:attrNameLst>
                                      </p:cBhvr>
                                      <p:tavLst>
                                        <p:tav tm="0">
                                          <p:val>
                                            <p:strVal val="#ppt_x"/>
                                          </p:val>
                                        </p:tav>
                                        <p:tav tm="100000">
                                          <p:val>
                                            <p:strVal val="#ppt_x"/>
                                          </p:val>
                                        </p:tav>
                                      </p:tavLst>
                                    </p:anim>
                                    <p:anim calcmode="lin" valueType="num">
                                      <p:cBhvr>
                                        <p:cTn id="26" dur="5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4" grpId="0"/>
      <p:bldP spid="13"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Dik Üçgen 6"/>
          <p:cNvSpPr/>
          <p:nvPr/>
        </p:nvSpPr>
        <p:spPr>
          <a:xfrm rot="10800000">
            <a:off x="12039600" y="0"/>
            <a:ext cx="6248400" cy="5295900"/>
          </a:xfrm>
          <a:prstGeom prst="rtTriangle">
            <a:avLst/>
          </a:prstGeom>
          <a:solidFill>
            <a:srgbClr val="55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4" name="object 6"/>
          <p:cNvSpPr txBox="1"/>
          <p:nvPr/>
        </p:nvSpPr>
        <p:spPr>
          <a:xfrm>
            <a:off x="685800" y="1485900"/>
            <a:ext cx="12268200" cy="3235501"/>
          </a:xfrm>
          <a:prstGeom prst="rect">
            <a:avLst/>
          </a:prstGeom>
        </p:spPr>
        <p:txBody>
          <a:bodyPr vert="horz" wrap="square" lIns="0" tIns="43815" rIns="0" bIns="0" rtlCol="0">
            <a:spAutoFit/>
          </a:bodyPr>
          <a:lstStyle/>
          <a:p>
            <a:pPr algn="ctr">
              <a:lnSpc>
                <a:spcPct val="150000"/>
              </a:lnSpc>
            </a:pPr>
            <a:r>
              <a:rPr lang="tr-TR" sz="4800" b="1" dirty="0">
                <a:solidFill>
                  <a:schemeClr val="accent2">
                    <a:lumMod val="50000"/>
                  </a:schemeClr>
                </a:solidFill>
                <a:latin typeface="Times New Roman" panose="02020603050405020304" pitchFamily="18" charset="0"/>
                <a:cs typeface="Times New Roman" panose="02020603050405020304" pitchFamily="18" charset="0"/>
              </a:rPr>
              <a:t>Var mısınız?</a:t>
            </a:r>
          </a:p>
          <a:p>
            <a:pPr algn="ctr">
              <a:lnSpc>
                <a:spcPct val="150000"/>
              </a:lnSpc>
            </a:pPr>
            <a:r>
              <a:rPr lang="tr-TR" sz="4800" b="1" dirty="0">
                <a:solidFill>
                  <a:schemeClr val="accent2">
                    <a:lumMod val="50000"/>
                  </a:schemeClr>
                </a:solidFill>
                <a:latin typeface="Times New Roman" panose="02020603050405020304" pitchFamily="18" charset="0"/>
                <a:cs typeface="Times New Roman" panose="02020603050405020304" pitchFamily="18" charset="0"/>
              </a:rPr>
              <a:t>Vatanımız için birlik ve beraberlik içinde yaşamaya, birbirimizi ötekileştirmemeye…</a:t>
            </a:r>
          </a:p>
        </p:txBody>
      </p:sp>
      <p:pic>
        <p:nvPicPr>
          <p:cNvPr id="18" name="Resim 1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8153" y="9123897"/>
            <a:ext cx="3124200" cy="736072"/>
          </a:xfrm>
          <a:prstGeom prst="rect">
            <a:avLst/>
          </a:prstGeom>
        </p:spPr>
      </p:pic>
      <p:pic>
        <p:nvPicPr>
          <p:cNvPr id="19" name="Resim 1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11782" y="9227478"/>
            <a:ext cx="2493818" cy="528908"/>
          </a:xfrm>
          <a:prstGeom prst="rect">
            <a:avLst/>
          </a:prstGeom>
        </p:spPr>
      </p:pic>
      <p:sp>
        <p:nvSpPr>
          <p:cNvPr id="13" name="Dik Üçgen 12"/>
          <p:cNvSpPr/>
          <p:nvPr/>
        </p:nvSpPr>
        <p:spPr>
          <a:xfrm rot="16200000">
            <a:off x="8865793" y="849707"/>
            <a:ext cx="9904770" cy="8891155"/>
          </a:xfrm>
          <a:prstGeom prst="rtTriangle">
            <a:avLst/>
          </a:prstGeom>
          <a:solidFill>
            <a:schemeClr val="bg1"/>
          </a:solidFill>
          <a:ln w="57150">
            <a:solidFill>
              <a:srgbClr val="D8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5" name="Resim 4"/>
          <p:cNvPicPr>
            <a:picLocks noChangeAspect="1"/>
          </p:cNvPicPr>
          <p:nvPr/>
        </p:nvPicPr>
        <p:blipFill>
          <a:blip r:embed="rId4">
            <a:extLst>
              <a:ext uri="{28A0092B-C50C-407E-A947-70E740481C1C}">
                <a14:useLocalDpi xmlns:a14="http://schemas.microsoft.com/office/drawing/2010/main" val="0"/>
              </a:ext>
            </a:extLst>
          </a:blip>
          <a:srcRect/>
          <a:stretch/>
        </p:blipFill>
        <p:spPr>
          <a:xfrm>
            <a:off x="13185783" y="5163068"/>
            <a:ext cx="5077969" cy="5084598"/>
          </a:xfrm>
          <a:prstGeom prst="rect">
            <a:avLst/>
          </a:prstGeom>
        </p:spPr>
      </p:pic>
    </p:spTree>
    <p:extLst>
      <p:ext uri="{BB962C8B-B14F-4D97-AF65-F5344CB8AC3E}">
        <p14:creationId xmlns:p14="http://schemas.microsoft.com/office/powerpoint/2010/main" val="25196607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anim calcmode="lin" valueType="num">
                                      <p:cBhvr>
                                        <p:cTn id="8" dur="500" fill="hold"/>
                                        <p:tgtEl>
                                          <p:spTgt spid="7"/>
                                        </p:tgtEl>
                                        <p:attrNameLst>
                                          <p:attrName>ppt_x</p:attrName>
                                        </p:attrNameLst>
                                      </p:cBhvr>
                                      <p:tavLst>
                                        <p:tav tm="0">
                                          <p:val>
                                            <p:strVal val="#ppt_x"/>
                                          </p:val>
                                        </p:tav>
                                        <p:tav tm="100000">
                                          <p:val>
                                            <p:strVal val="#ppt_x"/>
                                          </p:val>
                                        </p:tav>
                                      </p:tavLst>
                                    </p:anim>
                                    <p:anim calcmode="lin" valueType="num">
                                      <p:cBhvr>
                                        <p:cTn id="9" dur="500" fill="hold"/>
                                        <p:tgtEl>
                                          <p:spTgt spid="7"/>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2" presetClass="entr" presetSubtype="0" fill="hold" grpId="0" nodeType="after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anim calcmode="lin" valueType="num">
                                      <p:cBhvr>
                                        <p:cTn id="14" dur="500" fill="hold"/>
                                        <p:tgtEl>
                                          <p:spTgt spid="13"/>
                                        </p:tgtEl>
                                        <p:attrNameLst>
                                          <p:attrName>ppt_x</p:attrName>
                                        </p:attrNameLst>
                                      </p:cBhvr>
                                      <p:tavLst>
                                        <p:tav tm="0">
                                          <p:val>
                                            <p:strVal val="#ppt_x"/>
                                          </p:val>
                                        </p:tav>
                                        <p:tav tm="100000">
                                          <p:val>
                                            <p:strVal val="#ppt_x"/>
                                          </p:val>
                                        </p:tav>
                                      </p:tavLst>
                                    </p:anim>
                                    <p:anim calcmode="lin" valueType="num">
                                      <p:cBhvr>
                                        <p:cTn id="15" dur="500" fill="hold"/>
                                        <p:tgtEl>
                                          <p:spTgt spid="13"/>
                                        </p:tgtEl>
                                        <p:attrNameLst>
                                          <p:attrName>ppt_y</p:attrName>
                                        </p:attrNameLst>
                                      </p:cBhvr>
                                      <p:tavLst>
                                        <p:tav tm="0">
                                          <p:val>
                                            <p:strVal val="#ppt_y+.1"/>
                                          </p:val>
                                        </p:tav>
                                        <p:tav tm="100000">
                                          <p:val>
                                            <p:strVal val="#ppt_y"/>
                                          </p:val>
                                        </p:tav>
                                      </p:tavLst>
                                    </p:anim>
                                  </p:childTnLst>
                                </p:cTn>
                              </p:par>
                              <p:par>
                                <p:cTn id="16" presetID="42" presetClass="entr" presetSubtype="0" fill="hold"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500"/>
                                        <p:tgtEl>
                                          <p:spTgt spid="5"/>
                                        </p:tgtEl>
                                      </p:cBhvr>
                                    </p:animEffect>
                                    <p:anim calcmode="lin" valueType="num">
                                      <p:cBhvr>
                                        <p:cTn id="19" dur="500" fill="hold"/>
                                        <p:tgtEl>
                                          <p:spTgt spid="5"/>
                                        </p:tgtEl>
                                        <p:attrNameLst>
                                          <p:attrName>ppt_x</p:attrName>
                                        </p:attrNameLst>
                                      </p:cBhvr>
                                      <p:tavLst>
                                        <p:tav tm="0">
                                          <p:val>
                                            <p:strVal val="#ppt_x"/>
                                          </p:val>
                                        </p:tav>
                                        <p:tav tm="100000">
                                          <p:val>
                                            <p:strVal val="#ppt_x"/>
                                          </p:val>
                                        </p:tav>
                                      </p:tavLst>
                                    </p:anim>
                                    <p:anim calcmode="lin" valueType="num">
                                      <p:cBhvr>
                                        <p:cTn id="20" dur="500" fill="hold"/>
                                        <p:tgtEl>
                                          <p:spTgt spid="5"/>
                                        </p:tgtEl>
                                        <p:attrNameLst>
                                          <p:attrName>ppt_y</p:attrName>
                                        </p:attrNameLst>
                                      </p:cBhvr>
                                      <p:tavLst>
                                        <p:tav tm="0">
                                          <p:val>
                                            <p:strVal val="#ppt_y+.1"/>
                                          </p:val>
                                        </p:tav>
                                        <p:tav tm="100000">
                                          <p:val>
                                            <p:strVal val="#ppt_y"/>
                                          </p:val>
                                        </p:tav>
                                      </p:tavLst>
                                    </p:anim>
                                  </p:childTnLst>
                                </p:cTn>
                              </p:par>
                            </p:childTnLst>
                          </p:cTn>
                        </p:par>
                        <p:par>
                          <p:cTn id="21" fill="hold">
                            <p:stCondLst>
                              <p:cond delay="1000"/>
                            </p:stCondLst>
                            <p:childTnLst>
                              <p:par>
                                <p:cTn id="22" presetID="42" presetClass="entr" presetSubtype="0" fill="hold" grpId="0" nodeType="after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fade">
                                      <p:cBhvr>
                                        <p:cTn id="24" dur="500"/>
                                        <p:tgtEl>
                                          <p:spTgt spid="14"/>
                                        </p:tgtEl>
                                      </p:cBhvr>
                                    </p:animEffect>
                                    <p:anim calcmode="lin" valueType="num">
                                      <p:cBhvr>
                                        <p:cTn id="25" dur="500" fill="hold"/>
                                        <p:tgtEl>
                                          <p:spTgt spid="14"/>
                                        </p:tgtEl>
                                        <p:attrNameLst>
                                          <p:attrName>ppt_x</p:attrName>
                                        </p:attrNameLst>
                                      </p:cBhvr>
                                      <p:tavLst>
                                        <p:tav tm="0">
                                          <p:val>
                                            <p:strVal val="#ppt_x"/>
                                          </p:val>
                                        </p:tav>
                                        <p:tav tm="100000">
                                          <p:val>
                                            <p:strVal val="#ppt_x"/>
                                          </p:val>
                                        </p:tav>
                                      </p:tavLst>
                                    </p:anim>
                                    <p:anim calcmode="lin" valueType="num">
                                      <p:cBhvr>
                                        <p:cTn id="26" dur="5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4" grpId="0"/>
      <p:bldP spid="13"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Dik Üçgen 6"/>
          <p:cNvSpPr/>
          <p:nvPr/>
        </p:nvSpPr>
        <p:spPr>
          <a:xfrm rot="10800000">
            <a:off x="12039600" y="0"/>
            <a:ext cx="6248400" cy="5295900"/>
          </a:xfrm>
          <a:prstGeom prst="rtTriangle">
            <a:avLst/>
          </a:prstGeom>
          <a:solidFill>
            <a:srgbClr val="55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4" name="object 6"/>
          <p:cNvSpPr txBox="1"/>
          <p:nvPr/>
        </p:nvSpPr>
        <p:spPr>
          <a:xfrm>
            <a:off x="685800" y="1485900"/>
            <a:ext cx="12268200" cy="5451492"/>
          </a:xfrm>
          <a:prstGeom prst="rect">
            <a:avLst/>
          </a:prstGeom>
        </p:spPr>
        <p:txBody>
          <a:bodyPr vert="horz" wrap="square" lIns="0" tIns="43815" rIns="0" bIns="0" rtlCol="0">
            <a:spAutoFit/>
          </a:bodyPr>
          <a:lstStyle/>
          <a:p>
            <a:pPr algn="l">
              <a:lnSpc>
                <a:spcPct val="150000"/>
              </a:lnSpc>
            </a:pPr>
            <a:r>
              <a:rPr lang="tr-TR" sz="4800" b="1" dirty="0">
                <a:solidFill>
                  <a:schemeClr val="accent2">
                    <a:lumMod val="50000"/>
                  </a:schemeClr>
                </a:solidFill>
                <a:latin typeface="Times New Roman" panose="02020603050405020304" pitchFamily="18" charset="0"/>
                <a:cs typeface="Times New Roman" panose="02020603050405020304" pitchFamily="18" charset="0"/>
              </a:rPr>
              <a:t>Bu vatan toprağın kara bağrında</a:t>
            </a:r>
          </a:p>
          <a:p>
            <a:pPr algn="l">
              <a:lnSpc>
                <a:spcPct val="150000"/>
              </a:lnSpc>
            </a:pPr>
            <a:r>
              <a:rPr lang="tr-TR" sz="4800" b="1" dirty="0">
                <a:solidFill>
                  <a:schemeClr val="accent2">
                    <a:lumMod val="50000"/>
                  </a:schemeClr>
                </a:solidFill>
                <a:latin typeface="Times New Roman" panose="02020603050405020304" pitchFamily="18" charset="0"/>
                <a:cs typeface="Times New Roman" panose="02020603050405020304" pitchFamily="18" charset="0"/>
              </a:rPr>
              <a:t>Sıra dağlar gibi duranlarındır.</a:t>
            </a:r>
          </a:p>
          <a:p>
            <a:pPr algn="l">
              <a:lnSpc>
                <a:spcPct val="150000"/>
              </a:lnSpc>
            </a:pPr>
            <a:r>
              <a:rPr lang="tr-TR" sz="4800" b="1" dirty="0">
                <a:solidFill>
                  <a:schemeClr val="accent2">
                    <a:lumMod val="50000"/>
                  </a:schemeClr>
                </a:solidFill>
                <a:latin typeface="Times New Roman" panose="02020603050405020304" pitchFamily="18" charset="0"/>
                <a:cs typeface="Times New Roman" panose="02020603050405020304" pitchFamily="18" charset="0"/>
              </a:rPr>
              <a:t>Bir tarih boyunca onun uğrunda</a:t>
            </a:r>
          </a:p>
          <a:p>
            <a:pPr algn="l">
              <a:lnSpc>
                <a:spcPct val="150000"/>
              </a:lnSpc>
            </a:pPr>
            <a:r>
              <a:rPr lang="tr-TR" sz="4800" b="1" dirty="0">
                <a:solidFill>
                  <a:schemeClr val="accent2">
                    <a:lumMod val="50000"/>
                  </a:schemeClr>
                </a:solidFill>
                <a:latin typeface="Times New Roman" panose="02020603050405020304" pitchFamily="18" charset="0"/>
                <a:cs typeface="Times New Roman" panose="02020603050405020304" pitchFamily="18" charset="0"/>
              </a:rPr>
              <a:t>Kendini tarihe verenlerindir.  </a:t>
            </a:r>
          </a:p>
          <a:p>
            <a:pPr algn="ctr">
              <a:lnSpc>
                <a:spcPct val="150000"/>
              </a:lnSpc>
            </a:pPr>
            <a:r>
              <a:rPr lang="tr-TR" sz="4800" b="1" dirty="0">
                <a:solidFill>
                  <a:schemeClr val="accent2">
                    <a:lumMod val="50000"/>
                  </a:schemeClr>
                </a:solidFill>
                <a:latin typeface="Times New Roman" panose="02020603050405020304" pitchFamily="18" charset="0"/>
                <a:cs typeface="Times New Roman" panose="02020603050405020304" pitchFamily="18" charset="0"/>
              </a:rPr>
              <a:t>                                   </a:t>
            </a:r>
            <a:r>
              <a:rPr lang="tr-TR" sz="4400" b="1" dirty="0">
                <a:solidFill>
                  <a:schemeClr val="accent2">
                    <a:lumMod val="50000"/>
                  </a:schemeClr>
                </a:solidFill>
                <a:latin typeface="Times New Roman" panose="02020603050405020304" pitchFamily="18" charset="0"/>
                <a:cs typeface="Times New Roman" panose="02020603050405020304" pitchFamily="18" charset="0"/>
              </a:rPr>
              <a:t>Orhan </a:t>
            </a:r>
            <a:r>
              <a:rPr lang="tr-TR" sz="4400" b="1" dirty="0" err="1">
                <a:solidFill>
                  <a:schemeClr val="accent2">
                    <a:lumMod val="50000"/>
                  </a:schemeClr>
                </a:solidFill>
                <a:latin typeface="Times New Roman" panose="02020603050405020304" pitchFamily="18" charset="0"/>
                <a:cs typeface="Times New Roman" panose="02020603050405020304" pitchFamily="18" charset="0"/>
              </a:rPr>
              <a:t>Şaik</a:t>
            </a:r>
            <a:r>
              <a:rPr lang="tr-TR" sz="4400" b="1" dirty="0">
                <a:solidFill>
                  <a:schemeClr val="accent2">
                    <a:lumMod val="50000"/>
                  </a:schemeClr>
                </a:solidFill>
                <a:latin typeface="Times New Roman" panose="02020603050405020304" pitchFamily="18" charset="0"/>
                <a:cs typeface="Times New Roman" panose="02020603050405020304" pitchFamily="18" charset="0"/>
              </a:rPr>
              <a:t> Gökyay</a:t>
            </a:r>
          </a:p>
        </p:txBody>
      </p:sp>
      <p:pic>
        <p:nvPicPr>
          <p:cNvPr id="18" name="Resim 1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8153" y="9123897"/>
            <a:ext cx="3124200" cy="736072"/>
          </a:xfrm>
          <a:prstGeom prst="rect">
            <a:avLst/>
          </a:prstGeom>
        </p:spPr>
      </p:pic>
      <p:pic>
        <p:nvPicPr>
          <p:cNvPr id="19" name="Resim 1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11782" y="9227478"/>
            <a:ext cx="2493818" cy="528908"/>
          </a:xfrm>
          <a:prstGeom prst="rect">
            <a:avLst/>
          </a:prstGeom>
        </p:spPr>
      </p:pic>
      <p:sp>
        <p:nvSpPr>
          <p:cNvPr id="13" name="Dik Üçgen 12"/>
          <p:cNvSpPr/>
          <p:nvPr/>
        </p:nvSpPr>
        <p:spPr>
          <a:xfrm rot="16200000">
            <a:off x="8865793" y="849707"/>
            <a:ext cx="9904770" cy="8891155"/>
          </a:xfrm>
          <a:prstGeom prst="rtTriangle">
            <a:avLst/>
          </a:prstGeom>
          <a:solidFill>
            <a:schemeClr val="bg1"/>
          </a:solidFill>
          <a:ln w="57150">
            <a:solidFill>
              <a:srgbClr val="D8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5" name="Resim 4"/>
          <p:cNvPicPr>
            <a:picLocks noChangeAspect="1"/>
          </p:cNvPicPr>
          <p:nvPr/>
        </p:nvPicPr>
        <p:blipFill>
          <a:blip r:embed="rId4">
            <a:extLst>
              <a:ext uri="{28A0092B-C50C-407E-A947-70E740481C1C}">
                <a14:useLocalDpi xmlns:a14="http://schemas.microsoft.com/office/drawing/2010/main" val="0"/>
              </a:ext>
            </a:extLst>
          </a:blip>
          <a:srcRect/>
          <a:stretch/>
        </p:blipFill>
        <p:spPr>
          <a:xfrm>
            <a:off x="13185783" y="5163068"/>
            <a:ext cx="5077969" cy="5084598"/>
          </a:xfrm>
          <a:prstGeom prst="rect">
            <a:avLst/>
          </a:prstGeom>
        </p:spPr>
      </p:pic>
    </p:spTree>
    <p:extLst>
      <p:ext uri="{BB962C8B-B14F-4D97-AF65-F5344CB8AC3E}">
        <p14:creationId xmlns:p14="http://schemas.microsoft.com/office/powerpoint/2010/main" val="39479640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anim calcmode="lin" valueType="num">
                                      <p:cBhvr>
                                        <p:cTn id="8" dur="500" fill="hold"/>
                                        <p:tgtEl>
                                          <p:spTgt spid="7"/>
                                        </p:tgtEl>
                                        <p:attrNameLst>
                                          <p:attrName>ppt_x</p:attrName>
                                        </p:attrNameLst>
                                      </p:cBhvr>
                                      <p:tavLst>
                                        <p:tav tm="0">
                                          <p:val>
                                            <p:strVal val="#ppt_x"/>
                                          </p:val>
                                        </p:tav>
                                        <p:tav tm="100000">
                                          <p:val>
                                            <p:strVal val="#ppt_x"/>
                                          </p:val>
                                        </p:tav>
                                      </p:tavLst>
                                    </p:anim>
                                    <p:anim calcmode="lin" valueType="num">
                                      <p:cBhvr>
                                        <p:cTn id="9" dur="500" fill="hold"/>
                                        <p:tgtEl>
                                          <p:spTgt spid="7"/>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2" presetClass="entr" presetSubtype="0" fill="hold" grpId="0" nodeType="after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anim calcmode="lin" valueType="num">
                                      <p:cBhvr>
                                        <p:cTn id="14" dur="500" fill="hold"/>
                                        <p:tgtEl>
                                          <p:spTgt spid="13"/>
                                        </p:tgtEl>
                                        <p:attrNameLst>
                                          <p:attrName>ppt_x</p:attrName>
                                        </p:attrNameLst>
                                      </p:cBhvr>
                                      <p:tavLst>
                                        <p:tav tm="0">
                                          <p:val>
                                            <p:strVal val="#ppt_x"/>
                                          </p:val>
                                        </p:tav>
                                        <p:tav tm="100000">
                                          <p:val>
                                            <p:strVal val="#ppt_x"/>
                                          </p:val>
                                        </p:tav>
                                      </p:tavLst>
                                    </p:anim>
                                    <p:anim calcmode="lin" valueType="num">
                                      <p:cBhvr>
                                        <p:cTn id="15" dur="500" fill="hold"/>
                                        <p:tgtEl>
                                          <p:spTgt spid="13"/>
                                        </p:tgtEl>
                                        <p:attrNameLst>
                                          <p:attrName>ppt_y</p:attrName>
                                        </p:attrNameLst>
                                      </p:cBhvr>
                                      <p:tavLst>
                                        <p:tav tm="0">
                                          <p:val>
                                            <p:strVal val="#ppt_y+.1"/>
                                          </p:val>
                                        </p:tav>
                                        <p:tav tm="100000">
                                          <p:val>
                                            <p:strVal val="#ppt_y"/>
                                          </p:val>
                                        </p:tav>
                                      </p:tavLst>
                                    </p:anim>
                                  </p:childTnLst>
                                </p:cTn>
                              </p:par>
                              <p:par>
                                <p:cTn id="16" presetID="42" presetClass="entr" presetSubtype="0" fill="hold"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500"/>
                                        <p:tgtEl>
                                          <p:spTgt spid="5"/>
                                        </p:tgtEl>
                                      </p:cBhvr>
                                    </p:animEffect>
                                    <p:anim calcmode="lin" valueType="num">
                                      <p:cBhvr>
                                        <p:cTn id="19" dur="500" fill="hold"/>
                                        <p:tgtEl>
                                          <p:spTgt spid="5"/>
                                        </p:tgtEl>
                                        <p:attrNameLst>
                                          <p:attrName>ppt_x</p:attrName>
                                        </p:attrNameLst>
                                      </p:cBhvr>
                                      <p:tavLst>
                                        <p:tav tm="0">
                                          <p:val>
                                            <p:strVal val="#ppt_x"/>
                                          </p:val>
                                        </p:tav>
                                        <p:tav tm="100000">
                                          <p:val>
                                            <p:strVal val="#ppt_x"/>
                                          </p:val>
                                        </p:tav>
                                      </p:tavLst>
                                    </p:anim>
                                    <p:anim calcmode="lin" valueType="num">
                                      <p:cBhvr>
                                        <p:cTn id="20" dur="500" fill="hold"/>
                                        <p:tgtEl>
                                          <p:spTgt spid="5"/>
                                        </p:tgtEl>
                                        <p:attrNameLst>
                                          <p:attrName>ppt_y</p:attrName>
                                        </p:attrNameLst>
                                      </p:cBhvr>
                                      <p:tavLst>
                                        <p:tav tm="0">
                                          <p:val>
                                            <p:strVal val="#ppt_y+.1"/>
                                          </p:val>
                                        </p:tav>
                                        <p:tav tm="100000">
                                          <p:val>
                                            <p:strVal val="#ppt_y"/>
                                          </p:val>
                                        </p:tav>
                                      </p:tavLst>
                                    </p:anim>
                                  </p:childTnLst>
                                </p:cTn>
                              </p:par>
                            </p:childTnLst>
                          </p:cTn>
                        </p:par>
                        <p:par>
                          <p:cTn id="21" fill="hold">
                            <p:stCondLst>
                              <p:cond delay="1000"/>
                            </p:stCondLst>
                            <p:childTnLst>
                              <p:par>
                                <p:cTn id="22" presetID="42" presetClass="entr" presetSubtype="0" fill="hold" grpId="0" nodeType="after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fade">
                                      <p:cBhvr>
                                        <p:cTn id="24" dur="500"/>
                                        <p:tgtEl>
                                          <p:spTgt spid="14"/>
                                        </p:tgtEl>
                                      </p:cBhvr>
                                    </p:animEffect>
                                    <p:anim calcmode="lin" valueType="num">
                                      <p:cBhvr>
                                        <p:cTn id="25" dur="500" fill="hold"/>
                                        <p:tgtEl>
                                          <p:spTgt spid="14"/>
                                        </p:tgtEl>
                                        <p:attrNameLst>
                                          <p:attrName>ppt_x</p:attrName>
                                        </p:attrNameLst>
                                      </p:cBhvr>
                                      <p:tavLst>
                                        <p:tav tm="0">
                                          <p:val>
                                            <p:strVal val="#ppt_x"/>
                                          </p:val>
                                        </p:tav>
                                        <p:tav tm="100000">
                                          <p:val>
                                            <p:strVal val="#ppt_x"/>
                                          </p:val>
                                        </p:tav>
                                      </p:tavLst>
                                    </p:anim>
                                    <p:anim calcmode="lin" valueType="num">
                                      <p:cBhvr>
                                        <p:cTn id="26" dur="5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4" grpId="0"/>
      <p:bldP spid="13"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Resim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583354" y="5708926"/>
            <a:ext cx="6934200" cy="1633721"/>
          </a:xfrm>
          <a:prstGeom prst="rect">
            <a:avLst/>
          </a:prstGeom>
        </p:spPr>
      </p:pic>
      <p:pic>
        <p:nvPicPr>
          <p:cNvPr id="10" name="Resim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829800" y="7825640"/>
            <a:ext cx="4741874" cy="1005693"/>
          </a:xfrm>
          <a:prstGeom prst="rect">
            <a:avLst/>
          </a:prstGeom>
        </p:spPr>
      </p:pic>
      <p:grpSp>
        <p:nvGrpSpPr>
          <p:cNvPr id="4" name="Grup 3"/>
          <p:cNvGrpSpPr/>
          <p:nvPr/>
        </p:nvGrpSpPr>
        <p:grpSpPr>
          <a:xfrm>
            <a:off x="-917" y="-1369203"/>
            <a:ext cx="5312231" cy="12602746"/>
            <a:chOff x="-917" y="-1369203"/>
            <a:chExt cx="5312231" cy="12602746"/>
          </a:xfrm>
        </p:grpSpPr>
        <p:sp>
          <p:nvSpPr>
            <p:cNvPr id="2" name="Akış Çizelgesi: Sayfa Dışı Bağlayıcısı 1"/>
            <p:cNvSpPr/>
            <p:nvPr/>
          </p:nvSpPr>
          <p:spPr>
            <a:xfrm rot="1478093">
              <a:off x="1646763" y="-1369203"/>
              <a:ext cx="3664551" cy="12602746"/>
            </a:xfrm>
            <a:custGeom>
              <a:avLst/>
              <a:gdLst>
                <a:gd name="connsiteX0" fmla="*/ 0 w 10000"/>
                <a:gd name="connsiteY0" fmla="*/ 0 h 10000"/>
                <a:gd name="connsiteX1" fmla="*/ 10000 w 10000"/>
                <a:gd name="connsiteY1" fmla="*/ 0 h 10000"/>
                <a:gd name="connsiteX2" fmla="*/ 10000 w 10000"/>
                <a:gd name="connsiteY2" fmla="*/ 8000 h 10000"/>
                <a:gd name="connsiteX3" fmla="*/ 5000 w 10000"/>
                <a:gd name="connsiteY3" fmla="*/ 10000 h 10000"/>
                <a:gd name="connsiteX4" fmla="*/ 0 w 10000"/>
                <a:gd name="connsiteY4" fmla="*/ 8000 h 10000"/>
                <a:gd name="connsiteX5" fmla="*/ 0 w 10000"/>
                <a:gd name="connsiteY5" fmla="*/ 0 h 10000"/>
                <a:gd name="connsiteX0" fmla="*/ 0 w 11184"/>
                <a:gd name="connsiteY0" fmla="*/ 1634 h 11634"/>
                <a:gd name="connsiteX1" fmla="*/ 11184 w 11184"/>
                <a:gd name="connsiteY1" fmla="*/ 0 h 11634"/>
                <a:gd name="connsiteX2" fmla="*/ 10000 w 11184"/>
                <a:gd name="connsiteY2" fmla="*/ 9634 h 11634"/>
                <a:gd name="connsiteX3" fmla="*/ 5000 w 11184"/>
                <a:gd name="connsiteY3" fmla="*/ 11634 h 11634"/>
                <a:gd name="connsiteX4" fmla="*/ 0 w 11184"/>
                <a:gd name="connsiteY4" fmla="*/ 9634 h 11634"/>
                <a:gd name="connsiteX5" fmla="*/ 0 w 11184"/>
                <a:gd name="connsiteY5" fmla="*/ 1634 h 11634"/>
                <a:gd name="connsiteX0" fmla="*/ 0 w 11184"/>
                <a:gd name="connsiteY0" fmla="*/ 1634 h 11634"/>
                <a:gd name="connsiteX1" fmla="*/ 11184 w 11184"/>
                <a:gd name="connsiteY1" fmla="*/ 0 h 11634"/>
                <a:gd name="connsiteX2" fmla="*/ 11082 w 11184"/>
                <a:gd name="connsiteY2" fmla="*/ 11060 h 11634"/>
                <a:gd name="connsiteX3" fmla="*/ 5000 w 11184"/>
                <a:gd name="connsiteY3" fmla="*/ 11634 h 11634"/>
                <a:gd name="connsiteX4" fmla="*/ 0 w 11184"/>
                <a:gd name="connsiteY4" fmla="*/ 9634 h 11634"/>
                <a:gd name="connsiteX5" fmla="*/ 0 w 11184"/>
                <a:gd name="connsiteY5" fmla="*/ 1634 h 11634"/>
                <a:gd name="connsiteX0" fmla="*/ 0 w 11184"/>
                <a:gd name="connsiteY0" fmla="*/ 1634 h 12254"/>
                <a:gd name="connsiteX1" fmla="*/ 11184 w 11184"/>
                <a:gd name="connsiteY1" fmla="*/ 0 h 12254"/>
                <a:gd name="connsiteX2" fmla="*/ 11082 w 11184"/>
                <a:gd name="connsiteY2" fmla="*/ 11060 h 12254"/>
                <a:gd name="connsiteX3" fmla="*/ 2706 w 11184"/>
                <a:gd name="connsiteY3" fmla="*/ 12254 h 12254"/>
                <a:gd name="connsiteX4" fmla="*/ 0 w 11184"/>
                <a:gd name="connsiteY4" fmla="*/ 9634 h 12254"/>
                <a:gd name="connsiteX5" fmla="*/ 0 w 11184"/>
                <a:gd name="connsiteY5" fmla="*/ 1634 h 12254"/>
                <a:gd name="connsiteX0" fmla="*/ 0 w 11184"/>
                <a:gd name="connsiteY0" fmla="*/ 1634 h 12254"/>
                <a:gd name="connsiteX1" fmla="*/ 11184 w 11184"/>
                <a:gd name="connsiteY1" fmla="*/ 0 h 12254"/>
                <a:gd name="connsiteX2" fmla="*/ 11082 w 11184"/>
                <a:gd name="connsiteY2" fmla="*/ 11060 h 12254"/>
                <a:gd name="connsiteX3" fmla="*/ 2706 w 11184"/>
                <a:gd name="connsiteY3" fmla="*/ 12254 h 12254"/>
                <a:gd name="connsiteX4" fmla="*/ 90 w 11184"/>
                <a:gd name="connsiteY4" fmla="*/ 10425 h 12254"/>
                <a:gd name="connsiteX5" fmla="*/ 0 w 11184"/>
                <a:gd name="connsiteY5" fmla="*/ 1634 h 12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184" h="12254">
                  <a:moveTo>
                    <a:pt x="0" y="1634"/>
                  </a:moveTo>
                  <a:lnTo>
                    <a:pt x="11184" y="0"/>
                  </a:lnTo>
                  <a:lnTo>
                    <a:pt x="11082" y="11060"/>
                  </a:lnTo>
                  <a:lnTo>
                    <a:pt x="2706" y="12254"/>
                  </a:lnTo>
                  <a:lnTo>
                    <a:pt x="90" y="10425"/>
                  </a:lnTo>
                  <a:cubicBezTo>
                    <a:pt x="60" y="7495"/>
                    <a:pt x="30" y="4564"/>
                    <a:pt x="0" y="1634"/>
                  </a:cubicBezTo>
                  <a:close/>
                </a:path>
              </a:pathLst>
            </a:custGeom>
            <a:solidFill>
              <a:srgbClr val="D80003"/>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3" name="Dik Üçgen 2"/>
            <p:cNvSpPr/>
            <p:nvPr/>
          </p:nvSpPr>
          <p:spPr>
            <a:xfrm rot="5400000">
              <a:off x="-2238134" y="2216123"/>
              <a:ext cx="8215420" cy="3740985"/>
            </a:xfrm>
            <a:custGeom>
              <a:avLst/>
              <a:gdLst>
                <a:gd name="connsiteX0" fmla="*/ 0 w 4343400"/>
                <a:gd name="connsiteY0" fmla="*/ 3771900 h 3771900"/>
                <a:gd name="connsiteX1" fmla="*/ 0 w 4343400"/>
                <a:gd name="connsiteY1" fmla="*/ 0 h 3771900"/>
                <a:gd name="connsiteX2" fmla="*/ 4343400 w 4343400"/>
                <a:gd name="connsiteY2" fmla="*/ 3771900 h 3771900"/>
                <a:gd name="connsiteX3" fmla="*/ 0 w 4343400"/>
                <a:gd name="connsiteY3" fmla="*/ 3771900 h 3771900"/>
                <a:gd name="connsiteX0" fmla="*/ 0 w 4343400"/>
                <a:gd name="connsiteY0" fmla="*/ 3528831 h 3528831"/>
                <a:gd name="connsiteX1" fmla="*/ 11575 w 4343400"/>
                <a:gd name="connsiteY1" fmla="*/ 0 h 3528831"/>
                <a:gd name="connsiteX2" fmla="*/ 4343400 w 4343400"/>
                <a:gd name="connsiteY2" fmla="*/ 3528831 h 3528831"/>
                <a:gd name="connsiteX3" fmla="*/ 0 w 4343400"/>
                <a:gd name="connsiteY3" fmla="*/ 3528831 h 3528831"/>
                <a:gd name="connsiteX0" fmla="*/ 34974 w 4378374"/>
                <a:gd name="connsiteY0" fmla="*/ 3725601 h 3725601"/>
                <a:gd name="connsiteX1" fmla="*/ 248 w 4378374"/>
                <a:gd name="connsiteY1" fmla="*/ 0 h 3725601"/>
                <a:gd name="connsiteX2" fmla="*/ 4378374 w 4378374"/>
                <a:gd name="connsiteY2" fmla="*/ 3725601 h 3725601"/>
                <a:gd name="connsiteX3" fmla="*/ 34974 w 4378374"/>
                <a:gd name="connsiteY3" fmla="*/ 3725601 h 3725601"/>
                <a:gd name="connsiteX0" fmla="*/ 34974 w 8209597"/>
                <a:gd name="connsiteY0" fmla="*/ 3725601 h 3737175"/>
                <a:gd name="connsiteX1" fmla="*/ 248 w 8209597"/>
                <a:gd name="connsiteY1" fmla="*/ 0 h 3737175"/>
                <a:gd name="connsiteX2" fmla="*/ 8209597 w 8209597"/>
                <a:gd name="connsiteY2" fmla="*/ 3737175 h 3737175"/>
                <a:gd name="connsiteX3" fmla="*/ 34974 w 8209597"/>
                <a:gd name="connsiteY3" fmla="*/ 3725601 h 3737175"/>
                <a:gd name="connsiteX0" fmla="*/ 25516 w 8209664"/>
                <a:gd name="connsiteY0" fmla="*/ 3740841 h 3740841"/>
                <a:gd name="connsiteX1" fmla="*/ 315 w 8209664"/>
                <a:gd name="connsiteY1" fmla="*/ 0 h 3740841"/>
                <a:gd name="connsiteX2" fmla="*/ 8209664 w 8209664"/>
                <a:gd name="connsiteY2" fmla="*/ 3737175 h 3740841"/>
                <a:gd name="connsiteX3" fmla="*/ 25516 w 8209664"/>
                <a:gd name="connsiteY3" fmla="*/ 3740841 h 3740841"/>
                <a:gd name="connsiteX0" fmla="*/ 21744 w 8209702"/>
                <a:gd name="connsiteY0" fmla="*/ 3740844 h 3740844"/>
                <a:gd name="connsiteX1" fmla="*/ 353 w 8209702"/>
                <a:gd name="connsiteY1" fmla="*/ 0 h 3740844"/>
                <a:gd name="connsiteX2" fmla="*/ 8209702 w 8209702"/>
                <a:gd name="connsiteY2" fmla="*/ 3737175 h 3740844"/>
                <a:gd name="connsiteX3" fmla="*/ 21744 w 8209702"/>
                <a:gd name="connsiteY3" fmla="*/ 3740844 h 3740844"/>
                <a:gd name="connsiteX0" fmla="*/ 21744 w 8074447"/>
                <a:gd name="connsiteY0" fmla="*/ 3740844 h 3742890"/>
                <a:gd name="connsiteX1" fmla="*/ 353 w 8074447"/>
                <a:gd name="connsiteY1" fmla="*/ 0 h 3742890"/>
                <a:gd name="connsiteX2" fmla="*/ 8074447 w 8074447"/>
                <a:gd name="connsiteY2" fmla="*/ 3742890 h 3742890"/>
                <a:gd name="connsiteX3" fmla="*/ 21744 w 8074447"/>
                <a:gd name="connsiteY3" fmla="*/ 3740844 h 3742890"/>
                <a:gd name="connsiteX0" fmla="*/ 21744 w 8215420"/>
                <a:gd name="connsiteY0" fmla="*/ 3740844 h 3740985"/>
                <a:gd name="connsiteX1" fmla="*/ 353 w 8215420"/>
                <a:gd name="connsiteY1" fmla="*/ 0 h 3740985"/>
                <a:gd name="connsiteX2" fmla="*/ 8215420 w 8215420"/>
                <a:gd name="connsiteY2" fmla="*/ 3740985 h 3740985"/>
                <a:gd name="connsiteX3" fmla="*/ 21744 w 8215420"/>
                <a:gd name="connsiteY3" fmla="*/ 3740844 h 3740985"/>
              </a:gdLst>
              <a:ahLst/>
              <a:cxnLst>
                <a:cxn ang="0">
                  <a:pos x="connsiteX0" y="connsiteY0"/>
                </a:cxn>
                <a:cxn ang="0">
                  <a:pos x="connsiteX1" y="connsiteY1"/>
                </a:cxn>
                <a:cxn ang="0">
                  <a:pos x="connsiteX2" y="connsiteY2"/>
                </a:cxn>
                <a:cxn ang="0">
                  <a:pos x="connsiteX3" y="connsiteY3"/>
                </a:cxn>
              </a:cxnLst>
              <a:rect l="l" t="t" r="r" b="b"/>
              <a:pathLst>
                <a:path w="8215420" h="3740985">
                  <a:moveTo>
                    <a:pt x="21744" y="3740844"/>
                  </a:moveTo>
                  <a:cubicBezTo>
                    <a:pt x="25602" y="2564567"/>
                    <a:pt x="-3505" y="1176277"/>
                    <a:pt x="353" y="0"/>
                  </a:cubicBezTo>
                  <a:lnTo>
                    <a:pt x="8215420" y="3740985"/>
                  </a:lnTo>
                  <a:lnTo>
                    <a:pt x="21744" y="3740844"/>
                  </a:lnTo>
                  <a:close/>
                </a:path>
              </a:pathLst>
            </a:custGeom>
            <a:solidFill>
              <a:srgbClr val="550000"/>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grpSp>
      <p:sp>
        <p:nvSpPr>
          <p:cNvPr id="11" name="TextBox 8"/>
          <p:cNvSpPr txBox="1"/>
          <p:nvPr/>
        </p:nvSpPr>
        <p:spPr>
          <a:xfrm>
            <a:off x="7560788" y="3558810"/>
            <a:ext cx="8979332" cy="1514838"/>
          </a:xfrm>
          <a:prstGeom prst="rect">
            <a:avLst/>
          </a:prstGeom>
        </p:spPr>
        <p:txBody>
          <a:bodyPr wrap="square" lIns="0" tIns="0" rIns="0" bIns="0" rtlCol="0" anchor="t">
            <a:spAutoFit/>
          </a:bodyPr>
          <a:lstStyle/>
          <a:p>
            <a:pPr marL="0" marR="0" lvl="0" indent="0" algn="l" defTabSz="914400" rtl="0" eaLnBrk="1" fontAlgn="auto" latinLnBrk="0" hangingPunct="1">
              <a:lnSpc>
                <a:spcPts val="12959"/>
              </a:lnSpc>
              <a:spcBef>
                <a:spcPts val="0"/>
              </a:spcBef>
              <a:spcAft>
                <a:spcPts val="0"/>
              </a:spcAft>
              <a:buClrTx/>
              <a:buSzTx/>
              <a:buFontTx/>
              <a:buNone/>
              <a:tabLst/>
              <a:defRPr/>
            </a:pPr>
            <a:r>
              <a:rPr kumimoji="0" lang="tr-TR" sz="8800" b="1" i="0" u="none" strike="noStrike" kern="1200" cap="none" spc="0" normalizeH="0" baseline="0" dirty="0">
                <a:ln>
                  <a:noFill/>
                </a:ln>
                <a:solidFill>
                  <a:srgbClr val="B2101F"/>
                </a:solidFill>
                <a:effectLst/>
                <a:uLnTx/>
                <a:uFillTx/>
                <a:latin typeface="Times New Roman" panose="02020603050405020304" pitchFamily="18" charset="0"/>
                <a:ea typeface="+mn-ea"/>
                <a:cs typeface="Times New Roman" panose="02020603050405020304" pitchFamily="18" charset="0"/>
              </a:rPr>
              <a:t>Teşekkür Ederim</a:t>
            </a:r>
          </a:p>
        </p:txBody>
      </p:sp>
    </p:spTree>
    <p:extLst>
      <p:ext uri="{BB962C8B-B14F-4D97-AF65-F5344CB8AC3E}">
        <p14:creationId xmlns:p14="http://schemas.microsoft.com/office/powerpoint/2010/main" val="22231791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Dik Üçgen 6"/>
          <p:cNvSpPr/>
          <p:nvPr/>
        </p:nvSpPr>
        <p:spPr>
          <a:xfrm rot="10800000">
            <a:off x="12039600" y="0"/>
            <a:ext cx="6248400" cy="5295900"/>
          </a:xfrm>
          <a:prstGeom prst="rtTriangle">
            <a:avLst/>
          </a:prstGeom>
          <a:solidFill>
            <a:srgbClr val="55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4" name="object 6"/>
          <p:cNvSpPr txBox="1"/>
          <p:nvPr/>
        </p:nvSpPr>
        <p:spPr>
          <a:xfrm>
            <a:off x="697922" y="1943100"/>
            <a:ext cx="12015356" cy="1019510"/>
          </a:xfrm>
          <a:prstGeom prst="rect">
            <a:avLst/>
          </a:prstGeom>
        </p:spPr>
        <p:txBody>
          <a:bodyPr vert="horz" wrap="square" lIns="0" tIns="43815" rIns="0" bIns="0" rtlCol="0">
            <a:spAutoFit/>
          </a:bodyPr>
          <a:lstStyle/>
          <a:p>
            <a:pPr algn="ctr">
              <a:lnSpc>
                <a:spcPct val="150000"/>
              </a:lnSpc>
              <a:spcAft>
                <a:spcPts val="0"/>
              </a:spcAft>
            </a:pPr>
            <a:r>
              <a:rPr lang="tr-TR" sz="4800" b="1" dirty="0">
                <a:solidFill>
                  <a:schemeClr val="accent2">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Vatan nedir ve neresidir?</a:t>
            </a:r>
            <a:endParaRPr lang="tr-TR" sz="4800" b="1" dirty="0">
              <a:solidFill>
                <a:schemeClr val="accent2">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18" name="Resim 1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8153" y="9123897"/>
            <a:ext cx="3124200" cy="736072"/>
          </a:xfrm>
          <a:prstGeom prst="rect">
            <a:avLst/>
          </a:prstGeom>
        </p:spPr>
      </p:pic>
      <p:pic>
        <p:nvPicPr>
          <p:cNvPr id="19" name="Resim 1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11782" y="9227478"/>
            <a:ext cx="2493818" cy="528908"/>
          </a:xfrm>
          <a:prstGeom prst="rect">
            <a:avLst/>
          </a:prstGeom>
        </p:spPr>
      </p:pic>
      <p:sp>
        <p:nvSpPr>
          <p:cNvPr id="13" name="Dik Üçgen 12"/>
          <p:cNvSpPr/>
          <p:nvPr/>
        </p:nvSpPr>
        <p:spPr>
          <a:xfrm rot="16200000">
            <a:off x="8865793" y="849707"/>
            <a:ext cx="9904770" cy="8891155"/>
          </a:xfrm>
          <a:prstGeom prst="rtTriangle">
            <a:avLst/>
          </a:prstGeom>
          <a:solidFill>
            <a:schemeClr val="bg1"/>
          </a:solidFill>
          <a:ln w="57150">
            <a:solidFill>
              <a:srgbClr val="D8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3" name="Resim 2">
            <a:extLst>
              <a:ext uri="{FF2B5EF4-FFF2-40B4-BE49-F238E27FC236}">
                <a16:creationId xmlns:a16="http://schemas.microsoft.com/office/drawing/2014/main" id="{B5B3BB39-5DE0-9403-FC34-A7CA8D3A2518}"/>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3185783" y="5163068"/>
            <a:ext cx="5077969" cy="5084599"/>
          </a:xfrm>
          <a:prstGeom prst="rect">
            <a:avLst/>
          </a:prstGeom>
        </p:spPr>
      </p:pic>
    </p:spTree>
    <p:extLst>
      <p:ext uri="{BB962C8B-B14F-4D97-AF65-F5344CB8AC3E}">
        <p14:creationId xmlns:p14="http://schemas.microsoft.com/office/powerpoint/2010/main" val="4340109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anim calcmode="lin" valueType="num">
                                      <p:cBhvr>
                                        <p:cTn id="8" dur="500" fill="hold"/>
                                        <p:tgtEl>
                                          <p:spTgt spid="7"/>
                                        </p:tgtEl>
                                        <p:attrNameLst>
                                          <p:attrName>ppt_x</p:attrName>
                                        </p:attrNameLst>
                                      </p:cBhvr>
                                      <p:tavLst>
                                        <p:tav tm="0">
                                          <p:val>
                                            <p:strVal val="#ppt_x"/>
                                          </p:val>
                                        </p:tav>
                                        <p:tav tm="100000">
                                          <p:val>
                                            <p:strVal val="#ppt_x"/>
                                          </p:val>
                                        </p:tav>
                                      </p:tavLst>
                                    </p:anim>
                                    <p:anim calcmode="lin" valueType="num">
                                      <p:cBhvr>
                                        <p:cTn id="9" dur="500" fill="hold"/>
                                        <p:tgtEl>
                                          <p:spTgt spid="7"/>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2" presetClass="entr" presetSubtype="0" fill="hold" grpId="0" nodeType="after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anim calcmode="lin" valueType="num">
                                      <p:cBhvr>
                                        <p:cTn id="14" dur="500" fill="hold"/>
                                        <p:tgtEl>
                                          <p:spTgt spid="13"/>
                                        </p:tgtEl>
                                        <p:attrNameLst>
                                          <p:attrName>ppt_x</p:attrName>
                                        </p:attrNameLst>
                                      </p:cBhvr>
                                      <p:tavLst>
                                        <p:tav tm="0">
                                          <p:val>
                                            <p:strVal val="#ppt_x"/>
                                          </p:val>
                                        </p:tav>
                                        <p:tav tm="100000">
                                          <p:val>
                                            <p:strVal val="#ppt_x"/>
                                          </p:val>
                                        </p:tav>
                                      </p:tavLst>
                                    </p:anim>
                                    <p:anim calcmode="lin" valueType="num">
                                      <p:cBhvr>
                                        <p:cTn id="15" dur="500" fill="hold"/>
                                        <p:tgtEl>
                                          <p:spTgt spid="13"/>
                                        </p:tgtEl>
                                        <p:attrNameLst>
                                          <p:attrName>ppt_y</p:attrName>
                                        </p:attrNameLst>
                                      </p:cBhvr>
                                      <p:tavLst>
                                        <p:tav tm="0">
                                          <p:val>
                                            <p:strVal val="#ppt_y+.1"/>
                                          </p:val>
                                        </p:tav>
                                        <p:tav tm="100000">
                                          <p:val>
                                            <p:strVal val="#ppt_y"/>
                                          </p:val>
                                        </p:tav>
                                      </p:tavLst>
                                    </p:anim>
                                  </p:childTnLst>
                                </p:cTn>
                              </p:par>
                              <p:par>
                                <p:cTn id="16" presetID="42" presetClass="entr" presetSubtype="0" fill="hold"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500"/>
                                        <p:tgtEl>
                                          <p:spTgt spid="3"/>
                                        </p:tgtEl>
                                      </p:cBhvr>
                                    </p:animEffect>
                                    <p:anim calcmode="lin" valueType="num">
                                      <p:cBhvr>
                                        <p:cTn id="19" dur="500" fill="hold"/>
                                        <p:tgtEl>
                                          <p:spTgt spid="3"/>
                                        </p:tgtEl>
                                        <p:attrNameLst>
                                          <p:attrName>ppt_x</p:attrName>
                                        </p:attrNameLst>
                                      </p:cBhvr>
                                      <p:tavLst>
                                        <p:tav tm="0">
                                          <p:val>
                                            <p:strVal val="#ppt_x"/>
                                          </p:val>
                                        </p:tav>
                                        <p:tav tm="100000">
                                          <p:val>
                                            <p:strVal val="#ppt_x"/>
                                          </p:val>
                                        </p:tav>
                                      </p:tavLst>
                                    </p:anim>
                                    <p:anim calcmode="lin" valueType="num">
                                      <p:cBhvr>
                                        <p:cTn id="20" dur="500" fill="hold"/>
                                        <p:tgtEl>
                                          <p:spTgt spid="3"/>
                                        </p:tgtEl>
                                        <p:attrNameLst>
                                          <p:attrName>ppt_y</p:attrName>
                                        </p:attrNameLst>
                                      </p:cBhvr>
                                      <p:tavLst>
                                        <p:tav tm="0">
                                          <p:val>
                                            <p:strVal val="#ppt_y+.1"/>
                                          </p:val>
                                        </p:tav>
                                        <p:tav tm="100000">
                                          <p:val>
                                            <p:strVal val="#ppt_y"/>
                                          </p:val>
                                        </p:tav>
                                      </p:tavLst>
                                    </p:anim>
                                  </p:childTnLst>
                                </p:cTn>
                              </p:par>
                            </p:childTnLst>
                          </p:cTn>
                        </p:par>
                        <p:par>
                          <p:cTn id="21" fill="hold">
                            <p:stCondLst>
                              <p:cond delay="1000"/>
                            </p:stCondLst>
                            <p:childTnLst>
                              <p:par>
                                <p:cTn id="22" presetID="42" presetClass="entr" presetSubtype="0" fill="hold" grpId="0" nodeType="after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fade">
                                      <p:cBhvr>
                                        <p:cTn id="24" dur="500"/>
                                        <p:tgtEl>
                                          <p:spTgt spid="14"/>
                                        </p:tgtEl>
                                      </p:cBhvr>
                                    </p:animEffect>
                                    <p:anim calcmode="lin" valueType="num">
                                      <p:cBhvr>
                                        <p:cTn id="25" dur="500" fill="hold"/>
                                        <p:tgtEl>
                                          <p:spTgt spid="14"/>
                                        </p:tgtEl>
                                        <p:attrNameLst>
                                          <p:attrName>ppt_x</p:attrName>
                                        </p:attrNameLst>
                                      </p:cBhvr>
                                      <p:tavLst>
                                        <p:tav tm="0">
                                          <p:val>
                                            <p:strVal val="#ppt_x"/>
                                          </p:val>
                                        </p:tav>
                                        <p:tav tm="100000">
                                          <p:val>
                                            <p:strVal val="#ppt_x"/>
                                          </p:val>
                                        </p:tav>
                                      </p:tavLst>
                                    </p:anim>
                                    <p:anim calcmode="lin" valueType="num">
                                      <p:cBhvr>
                                        <p:cTn id="26" dur="5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4" grpId="0"/>
      <p:bldP spid="1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Dik Üçgen 6"/>
          <p:cNvSpPr/>
          <p:nvPr/>
        </p:nvSpPr>
        <p:spPr>
          <a:xfrm rot="10800000">
            <a:off x="12039600" y="0"/>
            <a:ext cx="6248400" cy="5295900"/>
          </a:xfrm>
          <a:prstGeom prst="rtTriangle">
            <a:avLst/>
          </a:prstGeom>
          <a:solidFill>
            <a:srgbClr val="55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4" name="object 6"/>
          <p:cNvSpPr txBox="1"/>
          <p:nvPr/>
        </p:nvSpPr>
        <p:spPr>
          <a:xfrm>
            <a:off x="1397199" y="2668305"/>
            <a:ext cx="10666409" cy="1019510"/>
          </a:xfrm>
          <a:prstGeom prst="rect">
            <a:avLst/>
          </a:prstGeom>
        </p:spPr>
        <p:txBody>
          <a:bodyPr vert="horz" wrap="square" lIns="0" tIns="43815" rIns="0" bIns="0" rtlCol="0">
            <a:spAutoFit/>
          </a:bodyPr>
          <a:lstStyle/>
          <a:p>
            <a:pPr algn="ctr">
              <a:lnSpc>
                <a:spcPct val="150000"/>
              </a:lnSpc>
            </a:pPr>
            <a:r>
              <a:rPr lang="tr-TR" sz="4800" b="1" dirty="0">
                <a:solidFill>
                  <a:schemeClr val="accent2">
                    <a:lumMod val="50000"/>
                  </a:schemeClr>
                </a:solidFill>
                <a:latin typeface="Times New Roman" panose="02020603050405020304" pitchFamily="18" charset="0"/>
                <a:ea typeface="Times New Roman" panose="02020603050405020304" pitchFamily="18" charset="0"/>
              </a:rPr>
              <a:t>Peki, Vatanseverlik Nedir?</a:t>
            </a:r>
            <a:endParaRPr lang="tr-TR" sz="2000" b="1" dirty="0">
              <a:solidFill>
                <a:schemeClr val="accent2">
                  <a:lumMod val="50000"/>
                </a:schemeClr>
              </a:solidFill>
              <a:effectLst/>
              <a:latin typeface="Times New Roman" panose="02020603050405020304" pitchFamily="18" charset="0"/>
              <a:ea typeface="Times New Roman" panose="02020603050405020304" pitchFamily="18" charset="0"/>
            </a:endParaRPr>
          </a:p>
        </p:txBody>
      </p:sp>
      <p:pic>
        <p:nvPicPr>
          <p:cNvPr id="18" name="Resim 1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8153" y="9123897"/>
            <a:ext cx="3124200" cy="736072"/>
          </a:xfrm>
          <a:prstGeom prst="rect">
            <a:avLst/>
          </a:prstGeom>
        </p:spPr>
      </p:pic>
      <p:pic>
        <p:nvPicPr>
          <p:cNvPr id="19" name="Resim 1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11782" y="9227478"/>
            <a:ext cx="2493818" cy="528908"/>
          </a:xfrm>
          <a:prstGeom prst="rect">
            <a:avLst/>
          </a:prstGeom>
        </p:spPr>
      </p:pic>
      <p:sp>
        <p:nvSpPr>
          <p:cNvPr id="13" name="Dik Üçgen 12"/>
          <p:cNvSpPr/>
          <p:nvPr/>
        </p:nvSpPr>
        <p:spPr>
          <a:xfrm rot="16200000">
            <a:off x="8865793" y="849707"/>
            <a:ext cx="9904770" cy="8891155"/>
          </a:xfrm>
          <a:prstGeom prst="rtTriangle">
            <a:avLst/>
          </a:prstGeom>
          <a:solidFill>
            <a:schemeClr val="bg1"/>
          </a:solidFill>
          <a:ln w="57150">
            <a:solidFill>
              <a:srgbClr val="D8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3" name="Resim 2">
            <a:extLst>
              <a:ext uri="{FF2B5EF4-FFF2-40B4-BE49-F238E27FC236}">
                <a16:creationId xmlns:a16="http://schemas.microsoft.com/office/drawing/2014/main" id="{FFF6AA64-8CAB-BA89-AD3D-88F76EDB20A4}"/>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3185783" y="5163068"/>
            <a:ext cx="5077969" cy="5084599"/>
          </a:xfrm>
          <a:prstGeom prst="rect">
            <a:avLst/>
          </a:prstGeom>
        </p:spPr>
      </p:pic>
    </p:spTree>
    <p:extLst>
      <p:ext uri="{BB962C8B-B14F-4D97-AF65-F5344CB8AC3E}">
        <p14:creationId xmlns:p14="http://schemas.microsoft.com/office/powerpoint/2010/main" val="22781978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anim calcmode="lin" valueType="num">
                                      <p:cBhvr>
                                        <p:cTn id="8" dur="500" fill="hold"/>
                                        <p:tgtEl>
                                          <p:spTgt spid="7"/>
                                        </p:tgtEl>
                                        <p:attrNameLst>
                                          <p:attrName>ppt_x</p:attrName>
                                        </p:attrNameLst>
                                      </p:cBhvr>
                                      <p:tavLst>
                                        <p:tav tm="0">
                                          <p:val>
                                            <p:strVal val="#ppt_x"/>
                                          </p:val>
                                        </p:tav>
                                        <p:tav tm="100000">
                                          <p:val>
                                            <p:strVal val="#ppt_x"/>
                                          </p:val>
                                        </p:tav>
                                      </p:tavLst>
                                    </p:anim>
                                    <p:anim calcmode="lin" valueType="num">
                                      <p:cBhvr>
                                        <p:cTn id="9" dur="500" fill="hold"/>
                                        <p:tgtEl>
                                          <p:spTgt spid="7"/>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2" presetClass="entr" presetSubtype="0" fill="hold" grpId="0" nodeType="after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anim calcmode="lin" valueType="num">
                                      <p:cBhvr>
                                        <p:cTn id="14" dur="500" fill="hold"/>
                                        <p:tgtEl>
                                          <p:spTgt spid="13"/>
                                        </p:tgtEl>
                                        <p:attrNameLst>
                                          <p:attrName>ppt_x</p:attrName>
                                        </p:attrNameLst>
                                      </p:cBhvr>
                                      <p:tavLst>
                                        <p:tav tm="0">
                                          <p:val>
                                            <p:strVal val="#ppt_x"/>
                                          </p:val>
                                        </p:tav>
                                        <p:tav tm="100000">
                                          <p:val>
                                            <p:strVal val="#ppt_x"/>
                                          </p:val>
                                        </p:tav>
                                      </p:tavLst>
                                    </p:anim>
                                    <p:anim calcmode="lin" valueType="num">
                                      <p:cBhvr>
                                        <p:cTn id="15" dur="500" fill="hold"/>
                                        <p:tgtEl>
                                          <p:spTgt spid="13"/>
                                        </p:tgtEl>
                                        <p:attrNameLst>
                                          <p:attrName>ppt_y</p:attrName>
                                        </p:attrNameLst>
                                      </p:cBhvr>
                                      <p:tavLst>
                                        <p:tav tm="0">
                                          <p:val>
                                            <p:strVal val="#ppt_y+.1"/>
                                          </p:val>
                                        </p:tav>
                                        <p:tav tm="100000">
                                          <p:val>
                                            <p:strVal val="#ppt_y"/>
                                          </p:val>
                                        </p:tav>
                                      </p:tavLst>
                                    </p:anim>
                                  </p:childTnLst>
                                </p:cTn>
                              </p:par>
                              <p:par>
                                <p:cTn id="16" presetID="42" presetClass="entr" presetSubtype="0" fill="hold"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500"/>
                                        <p:tgtEl>
                                          <p:spTgt spid="3"/>
                                        </p:tgtEl>
                                      </p:cBhvr>
                                    </p:animEffect>
                                    <p:anim calcmode="lin" valueType="num">
                                      <p:cBhvr>
                                        <p:cTn id="19" dur="500" fill="hold"/>
                                        <p:tgtEl>
                                          <p:spTgt spid="3"/>
                                        </p:tgtEl>
                                        <p:attrNameLst>
                                          <p:attrName>ppt_x</p:attrName>
                                        </p:attrNameLst>
                                      </p:cBhvr>
                                      <p:tavLst>
                                        <p:tav tm="0">
                                          <p:val>
                                            <p:strVal val="#ppt_x"/>
                                          </p:val>
                                        </p:tav>
                                        <p:tav tm="100000">
                                          <p:val>
                                            <p:strVal val="#ppt_x"/>
                                          </p:val>
                                        </p:tav>
                                      </p:tavLst>
                                    </p:anim>
                                    <p:anim calcmode="lin" valueType="num">
                                      <p:cBhvr>
                                        <p:cTn id="20" dur="500" fill="hold"/>
                                        <p:tgtEl>
                                          <p:spTgt spid="3"/>
                                        </p:tgtEl>
                                        <p:attrNameLst>
                                          <p:attrName>ppt_y</p:attrName>
                                        </p:attrNameLst>
                                      </p:cBhvr>
                                      <p:tavLst>
                                        <p:tav tm="0">
                                          <p:val>
                                            <p:strVal val="#ppt_y+.1"/>
                                          </p:val>
                                        </p:tav>
                                        <p:tav tm="100000">
                                          <p:val>
                                            <p:strVal val="#ppt_y"/>
                                          </p:val>
                                        </p:tav>
                                      </p:tavLst>
                                    </p:anim>
                                  </p:childTnLst>
                                </p:cTn>
                              </p:par>
                            </p:childTnLst>
                          </p:cTn>
                        </p:par>
                        <p:par>
                          <p:cTn id="21" fill="hold">
                            <p:stCondLst>
                              <p:cond delay="1000"/>
                            </p:stCondLst>
                            <p:childTnLst>
                              <p:par>
                                <p:cTn id="22" presetID="42" presetClass="entr" presetSubtype="0" fill="hold" grpId="0" nodeType="after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fade">
                                      <p:cBhvr>
                                        <p:cTn id="24" dur="500"/>
                                        <p:tgtEl>
                                          <p:spTgt spid="14"/>
                                        </p:tgtEl>
                                      </p:cBhvr>
                                    </p:animEffect>
                                    <p:anim calcmode="lin" valueType="num">
                                      <p:cBhvr>
                                        <p:cTn id="25" dur="500" fill="hold"/>
                                        <p:tgtEl>
                                          <p:spTgt spid="14"/>
                                        </p:tgtEl>
                                        <p:attrNameLst>
                                          <p:attrName>ppt_x</p:attrName>
                                        </p:attrNameLst>
                                      </p:cBhvr>
                                      <p:tavLst>
                                        <p:tav tm="0">
                                          <p:val>
                                            <p:strVal val="#ppt_x"/>
                                          </p:val>
                                        </p:tav>
                                        <p:tav tm="100000">
                                          <p:val>
                                            <p:strVal val="#ppt_x"/>
                                          </p:val>
                                        </p:tav>
                                      </p:tavLst>
                                    </p:anim>
                                    <p:anim calcmode="lin" valueType="num">
                                      <p:cBhvr>
                                        <p:cTn id="26" dur="5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4" grpId="0"/>
      <p:bldP spid="1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Dik Üçgen 6"/>
          <p:cNvSpPr/>
          <p:nvPr/>
        </p:nvSpPr>
        <p:spPr>
          <a:xfrm rot="10800000">
            <a:off x="12039600" y="0"/>
            <a:ext cx="6248400" cy="5295900"/>
          </a:xfrm>
          <a:prstGeom prst="rtTriangle">
            <a:avLst/>
          </a:prstGeom>
          <a:solidFill>
            <a:srgbClr val="55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4" name="object 6"/>
          <p:cNvSpPr txBox="1"/>
          <p:nvPr/>
        </p:nvSpPr>
        <p:spPr>
          <a:xfrm>
            <a:off x="685800" y="2324100"/>
            <a:ext cx="13487400" cy="2127505"/>
          </a:xfrm>
          <a:prstGeom prst="rect">
            <a:avLst/>
          </a:prstGeom>
        </p:spPr>
        <p:txBody>
          <a:bodyPr vert="horz" wrap="square" lIns="0" tIns="43815" rIns="0" bIns="0" rtlCol="0">
            <a:spAutoFit/>
          </a:bodyPr>
          <a:lstStyle/>
          <a:p>
            <a:pPr algn="ctr">
              <a:lnSpc>
                <a:spcPct val="150000"/>
              </a:lnSpc>
            </a:pPr>
            <a:r>
              <a:rPr lang="tr-TR" sz="4800" b="1" dirty="0">
                <a:solidFill>
                  <a:schemeClr val="accent2">
                    <a:lumMod val="50000"/>
                  </a:schemeClr>
                </a:solidFill>
                <a:latin typeface="Times New Roman" panose="02020603050405020304" pitchFamily="18" charset="0"/>
                <a:cs typeface="Times New Roman" panose="02020603050405020304" pitchFamily="18" charset="0"/>
              </a:rPr>
              <a:t>“Ben vatanımı seviyorum” </a:t>
            </a:r>
          </a:p>
          <a:p>
            <a:pPr algn="ctr">
              <a:lnSpc>
                <a:spcPct val="150000"/>
              </a:lnSpc>
            </a:pPr>
            <a:r>
              <a:rPr lang="tr-TR" sz="4800" b="1" dirty="0">
                <a:solidFill>
                  <a:schemeClr val="accent2">
                    <a:lumMod val="50000"/>
                  </a:schemeClr>
                </a:solidFill>
                <a:latin typeface="Times New Roman" panose="02020603050405020304" pitchFamily="18" charset="0"/>
                <a:cs typeface="Times New Roman" panose="02020603050405020304" pitchFamily="18" charset="0"/>
              </a:rPr>
              <a:t>demek vatanseverlik için yeterli midir?</a:t>
            </a:r>
          </a:p>
        </p:txBody>
      </p:sp>
      <p:pic>
        <p:nvPicPr>
          <p:cNvPr id="18" name="Resim 1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8153" y="9123897"/>
            <a:ext cx="3124200" cy="736072"/>
          </a:xfrm>
          <a:prstGeom prst="rect">
            <a:avLst/>
          </a:prstGeom>
        </p:spPr>
      </p:pic>
      <p:pic>
        <p:nvPicPr>
          <p:cNvPr id="19" name="Resim 1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11782" y="9227478"/>
            <a:ext cx="2493818" cy="528908"/>
          </a:xfrm>
          <a:prstGeom prst="rect">
            <a:avLst/>
          </a:prstGeom>
        </p:spPr>
      </p:pic>
      <p:sp>
        <p:nvSpPr>
          <p:cNvPr id="13" name="Dik Üçgen 12"/>
          <p:cNvSpPr/>
          <p:nvPr/>
        </p:nvSpPr>
        <p:spPr>
          <a:xfrm rot="16200000">
            <a:off x="8865793" y="849707"/>
            <a:ext cx="9904770" cy="8891155"/>
          </a:xfrm>
          <a:prstGeom prst="rtTriangle">
            <a:avLst/>
          </a:prstGeom>
          <a:solidFill>
            <a:schemeClr val="bg1"/>
          </a:solidFill>
          <a:ln w="57150">
            <a:solidFill>
              <a:srgbClr val="D8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2" name="Resim 1">
            <a:extLst>
              <a:ext uri="{FF2B5EF4-FFF2-40B4-BE49-F238E27FC236}">
                <a16:creationId xmlns:a16="http://schemas.microsoft.com/office/drawing/2014/main" id="{DC19F3F9-C1E9-F5A0-5226-0B6C32969B21}"/>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3185783" y="5163068"/>
            <a:ext cx="5077969" cy="5084599"/>
          </a:xfrm>
          <a:prstGeom prst="rect">
            <a:avLst/>
          </a:prstGeom>
        </p:spPr>
      </p:pic>
    </p:spTree>
    <p:extLst>
      <p:ext uri="{BB962C8B-B14F-4D97-AF65-F5344CB8AC3E}">
        <p14:creationId xmlns:p14="http://schemas.microsoft.com/office/powerpoint/2010/main" val="171289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anim calcmode="lin" valueType="num">
                                      <p:cBhvr>
                                        <p:cTn id="8" dur="500" fill="hold"/>
                                        <p:tgtEl>
                                          <p:spTgt spid="7"/>
                                        </p:tgtEl>
                                        <p:attrNameLst>
                                          <p:attrName>ppt_x</p:attrName>
                                        </p:attrNameLst>
                                      </p:cBhvr>
                                      <p:tavLst>
                                        <p:tav tm="0">
                                          <p:val>
                                            <p:strVal val="#ppt_x"/>
                                          </p:val>
                                        </p:tav>
                                        <p:tav tm="100000">
                                          <p:val>
                                            <p:strVal val="#ppt_x"/>
                                          </p:val>
                                        </p:tav>
                                      </p:tavLst>
                                    </p:anim>
                                    <p:anim calcmode="lin" valueType="num">
                                      <p:cBhvr>
                                        <p:cTn id="9" dur="500" fill="hold"/>
                                        <p:tgtEl>
                                          <p:spTgt spid="7"/>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2" presetClass="entr" presetSubtype="0" fill="hold" grpId="0" nodeType="after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anim calcmode="lin" valueType="num">
                                      <p:cBhvr>
                                        <p:cTn id="14" dur="500" fill="hold"/>
                                        <p:tgtEl>
                                          <p:spTgt spid="13"/>
                                        </p:tgtEl>
                                        <p:attrNameLst>
                                          <p:attrName>ppt_x</p:attrName>
                                        </p:attrNameLst>
                                      </p:cBhvr>
                                      <p:tavLst>
                                        <p:tav tm="0">
                                          <p:val>
                                            <p:strVal val="#ppt_x"/>
                                          </p:val>
                                        </p:tav>
                                        <p:tav tm="100000">
                                          <p:val>
                                            <p:strVal val="#ppt_x"/>
                                          </p:val>
                                        </p:tav>
                                      </p:tavLst>
                                    </p:anim>
                                    <p:anim calcmode="lin" valueType="num">
                                      <p:cBhvr>
                                        <p:cTn id="15" dur="500" fill="hold"/>
                                        <p:tgtEl>
                                          <p:spTgt spid="13"/>
                                        </p:tgtEl>
                                        <p:attrNameLst>
                                          <p:attrName>ppt_y</p:attrName>
                                        </p:attrNameLst>
                                      </p:cBhvr>
                                      <p:tavLst>
                                        <p:tav tm="0">
                                          <p:val>
                                            <p:strVal val="#ppt_y+.1"/>
                                          </p:val>
                                        </p:tav>
                                        <p:tav tm="100000">
                                          <p:val>
                                            <p:strVal val="#ppt_y"/>
                                          </p:val>
                                        </p:tav>
                                      </p:tavLst>
                                    </p:anim>
                                  </p:childTnLst>
                                </p:cTn>
                              </p:par>
                              <p:par>
                                <p:cTn id="16" presetID="42" presetClass="entr" presetSubtype="0" fill="hold" nodeType="with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fade">
                                      <p:cBhvr>
                                        <p:cTn id="18" dur="500"/>
                                        <p:tgtEl>
                                          <p:spTgt spid="2"/>
                                        </p:tgtEl>
                                      </p:cBhvr>
                                    </p:animEffect>
                                    <p:anim calcmode="lin" valueType="num">
                                      <p:cBhvr>
                                        <p:cTn id="19" dur="500" fill="hold"/>
                                        <p:tgtEl>
                                          <p:spTgt spid="2"/>
                                        </p:tgtEl>
                                        <p:attrNameLst>
                                          <p:attrName>ppt_x</p:attrName>
                                        </p:attrNameLst>
                                      </p:cBhvr>
                                      <p:tavLst>
                                        <p:tav tm="0">
                                          <p:val>
                                            <p:strVal val="#ppt_x"/>
                                          </p:val>
                                        </p:tav>
                                        <p:tav tm="100000">
                                          <p:val>
                                            <p:strVal val="#ppt_x"/>
                                          </p:val>
                                        </p:tav>
                                      </p:tavLst>
                                    </p:anim>
                                    <p:anim calcmode="lin" valueType="num">
                                      <p:cBhvr>
                                        <p:cTn id="20" dur="500" fill="hold"/>
                                        <p:tgtEl>
                                          <p:spTgt spid="2"/>
                                        </p:tgtEl>
                                        <p:attrNameLst>
                                          <p:attrName>ppt_y</p:attrName>
                                        </p:attrNameLst>
                                      </p:cBhvr>
                                      <p:tavLst>
                                        <p:tav tm="0">
                                          <p:val>
                                            <p:strVal val="#ppt_y+.1"/>
                                          </p:val>
                                        </p:tav>
                                        <p:tav tm="100000">
                                          <p:val>
                                            <p:strVal val="#ppt_y"/>
                                          </p:val>
                                        </p:tav>
                                      </p:tavLst>
                                    </p:anim>
                                  </p:childTnLst>
                                </p:cTn>
                              </p:par>
                            </p:childTnLst>
                          </p:cTn>
                        </p:par>
                        <p:par>
                          <p:cTn id="21" fill="hold">
                            <p:stCondLst>
                              <p:cond delay="1000"/>
                            </p:stCondLst>
                            <p:childTnLst>
                              <p:par>
                                <p:cTn id="22" presetID="42" presetClass="entr" presetSubtype="0" fill="hold" grpId="0" nodeType="after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fade">
                                      <p:cBhvr>
                                        <p:cTn id="24" dur="500"/>
                                        <p:tgtEl>
                                          <p:spTgt spid="14"/>
                                        </p:tgtEl>
                                      </p:cBhvr>
                                    </p:animEffect>
                                    <p:anim calcmode="lin" valueType="num">
                                      <p:cBhvr>
                                        <p:cTn id="25" dur="500" fill="hold"/>
                                        <p:tgtEl>
                                          <p:spTgt spid="14"/>
                                        </p:tgtEl>
                                        <p:attrNameLst>
                                          <p:attrName>ppt_x</p:attrName>
                                        </p:attrNameLst>
                                      </p:cBhvr>
                                      <p:tavLst>
                                        <p:tav tm="0">
                                          <p:val>
                                            <p:strVal val="#ppt_x"/>
                                          </p:val>
                                        </p:tav>
                                        <p:tav tm="100000">
                                          <p:val>
                                            <p:strVal val="#ppt_x"/>
                                          </p:val>
                                        </p:tav>
                                      </p:tavLst>
                                    </p:anim>
                                    <p:anim calcmode="lin" valueType="num">
                                      <p:cBhvr>
                                        <p:cTn id="26" dur="5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4" grpId="0"/>
      <p:bldP spid="1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Dik Üçgen 6"/>
          <p:cNvSpPr/>
          <p:nvPr/>
        </p:nvSpPr>
        <p:spPr>
          <a:xfrm rot="10800000">
            <a:off x="12039600" y="0"/>
            <a:ext cx="6248400" cy="5295900"/>
          </a:xfrm>
          <a:prstGeom prst="rtTriangle">
            <a:avLst/>
          </a:prstGeom>
          <a:solidFill>
            <a:srgbClr val="55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4" name="object 6"/>
          <p:cNvSpPr txBox="1"/>
          <p:nvPr/>
        </p:nvSpPr>
        <p:spPr>
          <a:xfrm>
            <a:off x="381000" y="1188147"/>
            <a:ext cx="13411200" cy="6396944"/>
          </a:xfrm>
          <a:prstGeom prst="rect">
            <a:avLst/>
          </a:prstGeom>
        </p:spPr>
        <p:txBody>
          <a:bodyPr vert="horz" wrap="square" lIns="0" tIns="43815" rIns="0" bIns="0" rtlCol="0">
            <a:spAutoFit/>
          </a:bodyPr>
          <a:lstStyle/>
          <a:p>
            <a:pPr>
              <a:lnSpc>
                <a:spcPct val="150000"/>
              </a:lnSpc>
            </a:pPr>
            <a:r>
              <a:rPr lang="tr-TR" sz="4800" b="1" dirty="0">
                <a:solidFill>
                  <a:schemeClr val="accent2">
                    <a:lumMod val="50000"/>
                  </a:schemeClr>
                </a:solidFill>
                <a:latin typeface="Times New Roman" panose="02020603050405020304" pitchFamily="18" charset="0"/>
                <a:cs typeface="Times New Roman" panose="02020603050405020304" pitchFamily="18" charset="0"/>
              </a:rPr>
              <a:t>	</a:t>
            </a:r>
            <a:r>
              <a:rPr lang="es-ES" sz="4800" b="1" dirty="0">
                <a:solidFill>
                  <a:schemeClr val="accent2">
                    <a:lumMod val="50000"/>
                  </a:schemeClr>
                </a:solidFill>
                <a:latin typeface="Times New Roman" panose="02020603050405020304" pitchFamily="18" charset="0"/>
                <a:cs typeface="Times New Roman" panose="02020603050405020304" pitchFamily="18" charset="0"/>
              </a:rPr>
              <a:t>Ben </a:t>
            </a:r>
            <a:r>
              <a:rPr lang="es-ES" sz="4800" b="1" dirty="0" err="1">
                <a:solidFill>
                  <a:schemeClr val="accent2">
                    <a:lumMod val="50000"/>
                  </a:schemeClr>
                </a:solidFill>
                <a:latin typeface="Times New Roman" panose="02020603050405020304" pitchFamily="18" charset="0"/>
                <a:cs typeface="Times New Roman" panose="02020603050405020304" pitchFamily="18" charset="0"/>
              </a:rPr>
              <a:t>ülkemin</a:t>
            </a:r>
            <a:r>
              <a:rPr lang="es-ES" sz="4800" b="1" dirty="0">
                <a:solidFill>
                  <a:schemeClr val="accent2">
                    <a:lumMod val="50000"/>
                  </a:schemeClr>
                </a:solidFill>
                <a:latin typeface="Times New Roman" panose="02020603050405020304" pitchFamily="18" charset="0"/>
                <a:cs typeface="Times New Roman" panose="02020603050405020304" pitchFamily="18" charset="0"/>
              </a:rPr>
              <a:t> </a:t>
            </a:r>
            <a:r>
              <a:rPr lang="es-ES" sz="4800" b="1" dirty="0" err="1">
                <a:solidFill>
                  <a:schemeClr val="accent2">
                    <a:lumMod val="50000"/>
                  </a:schemeClr>
                </a:solidFill>
                <a:latin typeface="Times New Roman" panose="02020603050405020304" pitchFamily="18" charset="0"/>
                <a:cs typeface="Times New Roman" panose="02020603050405020304" pitchFamily="18" charset="0"/>
              </a:rPr>
              <a:t>gelişmesi</a:t>
            </a:r>
            <a:r>
              <a:rPr lang="es-ES" sz="4800" b="1" dirty="0">
                <a:solidFill>
                  <a:schemeClr val="accent2">
                    <a:lumMod val="50000"/>
                  </a:schemeClr>
                </a:solidFill>
                <a:latin typeface="Times New Roman" panose="02020603050405020304" pitchFamily="18" charset="0"/>
                <a:cs typeface="Times New Roman" panose="02020603050405020304" pitchFamily="18" charset="0"/>
              </a:rPr>
              <a:t> </a:t>
            </a:r>
            <a:r>
              <a:rPr lang="es-ES" sz="4800" b="1" dirty="0" err="1">
                <a:solidFill>
                  <a:schemeClr val="accent2">
                    <a:lumMod val="50000"/>
                  </a:schemeClr>
                </a:solidFill>
                <a:latin typeface="Times New Roman" panose="02020603050405020304" pitchFamily="18" charset="0"/>
                <a:cs typeface="Times New Roman" panose="02020603050405020304" pitchFamily="18" charset="0"/>
              </a:rPr>
              <a:t>için</a:t>
            </a:r>
            <a:r>
              <a:rPr lang="es-ES" sz="4800" b="1" dirty="0">
                <a:solidFill>
                  <a:schemeClr val="accent2">
                    <a:lumMod val="50000"/>
                  </a:schemeClr>
                </a:solidFill>
                <a:latin typeface="Times New Roman" panose="02020603050405020304" pitchFamily="18" charset="0"/>
                <a:cs typeface="Times New Roman" panose="02020603050405020304" pitchFamily="18" charset="0"/>
              </a:rPr>
              <a:t> </a:t>
            </a:r>
            <a:r>
              <a:rPr lang="es-ES" sz="4800" b="1" dirty="0" err="1">
                <a:solidFill>
                  <a:schemeClr val="accent2">
                    <a:lumMod val="50000"/>
                  </a:schemeClr>
                </a:solidFill>
                <a:latin typeface="Times New Roman" panose="02020603050405020304" pitchFamily="18" charset="0"/>
                <a:cs typeface="Times New Roman" panose="02020603050405020304" pitchFamily="18" charset="0"/>
              </a:rPr>
              <a:t>emek</a:t>
            </a:r>
            <a:r>
              <a:rPr lang="es-ES" sz="4800" b="1" dirty="0">
                <a:solidFill>
                  <a:schemeClr val="accent2">
                    <a:lumMod val="50000"/>
                  </a:schemeClr>
                </a:solidFill>
                <a:latin typeface="Times New Roman" panose="02020603050405020304" pitchFamily="18" charset="0"/>
                <a:cs typeface="Times New Roman" panose="02020603050405020304" pitchFamily="18" charset="0"/>
              </a:rPr>
              <a:t> </a:t>
            </a:r>
            <a:r>
              <a:rPr lang="es-ES" sz="4800" b="1" dirty="0" err="1">
                <a:solidFill>
                  <a:schemeClr val="accent2">
                    <a:lumMod val="50000"/>
                  </a:schemeClr>
                </a:solidFill>
                <a:latin typeface="Times New Roman" panose="02020603050405020304" pitchFamily="18" charset="0"/>
                <a:cs typeface="Times New Roman" panose="02020603050405020304" pitchFamily="18" charset="0"/>
              </a:rPr>
              <a:t>sarf</a:t>
            </a:r>
            <a:r>
              <a:rPr lang="es-ES" sz="4800" b="1" dirty="0">
                <a:solidFill>
                  <a:schemeClr val="accent2">
                    <a:lumMod val="50000"/>
                  </a:schemeClr>
                </a:solidFill>
                <a:latin typeface="Times New Roman" panose="02020603050405020304" pitchFamily="18" charset="0"/>
                <a:cs typeface="Times New Roman" panose="02020603050405020304" pitchFamily="18" charset="0"/>
              </a:rPr>
              <a:t> </a:t>
            </a:r>
            <a:r>
              <a:rPr lang="es-ES" sz="4800" b="1" dirty="0" err="1">
                <a:solidFill>
                  <a:schemeClr val="accent2">
                    <a:lumMod val="50000"/>
                  </a:schemeClr>
                </a:solidFill>
                <a:latin typeface="Times New Roman" panose="02020603050405020304" pitchFamily="18" charset="0"/>
                <a:cs typeface="Times New Roman" panose="02020603050405020304" pitchFamily="18" charset="0"/>
              </a:rPr>
              <a:t>ediyorum</a:t>
            </a:r>
            <a:r>
              <a:rPr lang="es-ES" sz="4800" b="1" dirty="0">
                <a:solidFill>
                  <a:schemeClr val="accent2">
                    <a:lumMod val="50000"/>
                  </a:schemeClr>
                </a:solidFill>
                <a:latin typeface="Times New Roman" panose="02020603050405020304" pitchFamily="18" charset="0"/>
                <a:cs typeface="Times New Roman" panose="02020603050405020304" pitchFamily="18" charset="0"/>
              </a:rPr>
              <a:t> </a:t>
            </a:r>
            <a:r>
              <a:rPr lang="es-ES" sz="4800" b="1" dirty="0" err="1">
                <a:solidFill>
                  <a:schemeClr val="accent2">
                    <a:lumMod val="50000"/>
                  </a:schemeClr>
                </a:solidFill>
                <a:latin typeface="Times New Roman" panose="02020603050405020304" pitchFamily="18" charset="0"/>
                <a:cs typeface="Times New Roman" panose="02020603050405020304" pitchFamily="18" charset="0"/>
              </a:rPr>
              <a:t>çünkü</a:t>
            </a:r>
            <a:r>
              <a:rPr lang="es-ES" sz="4800" b="1" dirty="0">
                <a:solidFill>
                  <a:schemeClr val="accent2">
                    <a:lumMod val="50000"/>
                  </a:schemeClr>
                </a:solidFill>
                <a:latin typeface="Times New Roman" panose="02020603050405020304" pitchFamily="18" charset="0"/>
                <a:cs typeface="Times New Roman" panose="02020603050405020304" pitchFamily="18" charset="0"/>
              </a:rPr>
              <a:t> </a:t>
            </a:r>
            <a:r>
              <a:rPr lang="es-ES" sz="4800" b="1" dirty="0" err="1">
                <a:solidFill>
                  <a:schemeClr val="accent2">
                    <a:lumMod val="50000"/>
                  </a:schemeClr>
                </a:solidFill>
                <a:latin typeface="Times New Roman" panose="02020603050405020304" pitchFamily="18" charset="0"/>
                <a:cs typeface="Times New Roman" panose="02020603050405020304" pitchFamily="18" charset="0"/>
              </a:rPr>
              <a:t>vatanımı</a:t>
            </a:r>
            <a:r>
              <a:rPr lang="es-ES" sz="4800" b="1" dirty="0">
                <a:solidFill>
                  <a:schemeClr val="accent2">
                    <a:lumMod val="50000"/>
                  </a:schemeClr>
                </a:solidFill>
                <a:latin typeface="Times New Roman" panose="02020603050405020304" pitchFamily="18" charset="0"/>
                <a:cs typeface="Times New Roman" panose="02020603050405020304" pitchFamily="18" charset="0"/>
              </a:rPr>
              <a:t> </a:t>
            </a:r>
            <a:r>
              <a:rPr lang="es-ES" sz="4800" b="1" dirty="0" err="1">
                <a:solidFill>
                  <a:schemeClr val="accent2">
                    <a:lumMod val="50000"/>
                  </a:schemeClr>
                </a:solidFill>
                <a:latin typeface="Times New Roman" panose="02020603050405020304" pitchFamily="18" charset="0"/>
                <a:cs typeface="Times New Roman" panose="02020603050405020304" pitchFamily="18" charset="0"/>
              </a:rPr>
              <a:t>seviyorum</a:t>
            </a:r>
            <a:r>
              <a:rPr lang="es-ES" sz="4800" b="1" dirty="0">
                <a:solidFill>
                  <a:schemeClr val="accent2">
                    <a:lumMod val="50000"/>
                  </a:schemeClr>
                </a:solidFill>
                <a:latin typeface="Times New Roman" panose="02020603050405020304" pitchFamily="18" charset="0"/>
                <a:cs typeface="Times New Roman" panose="02020603050405020304" pitchFamily="18" charset="0"/>
              </a:rPr>
              <a:t>. </a:t>
            </a:r>
            <a:endParaRPr lang="tr-TR" sz="4800" b="1" dirty="0">
              <a:solidFill>
                <a:schemeClr val="accent2">
                  <a:lumMod val="50000"/>
                </a:schemeClr>
              </a:solidFill>
              <a:latin typeface="Times New Roman" panose="02020603050405020304" pitchFamily="18" charset="0"/>
              <a:cs typeface="Times New Roman" panose="02020603050405020304" pitchFamily="18" charset="0"/>
            </a:endParaRPr>
          </a:p>
          <a:p>
            <a:pPr>
              <a:lnSpc>
                <a:spcPct val="150000"/>
              </a:lnSpc>
            </a:pPr>
            <a:endParaRPr lang="es-ES" sz="4800" b="1" dirty="0">
              <a:solidFill>
                <a:schemeClr val="accent2">
                  <a:lumMod val="50000"/>
                </a:schemeClr>
              </a:solidFill>
              <a:latin typeface="Times New Roman" panose="02020603050405020304" pitchFamily="18" charset="0"/>
              <a:cs typeface="Times New Roman" panose="02020603050405020304" pitchFamily="18" charset="0"/>
            </a:endParaRPr>
          </a:p>
          <a:p>
            <a:pPr>
              <a:lnSpc>
                <a:spcPct val="150000"/>
              </a:lnSpc>
            </a:pPr>
            <a:r>
              <a:rPr lang="tr-TR" sz="4800" b="1" dirty="0">
                <a:solidFill>
                  <a:schemeClr val="accent2">
                    <a:lumMod val="50000"/>
                  </a:schemeClr>
                </a:solidFill>
                <a:latin typeface="Times New Roman" panose="02020603050405020304" pitchFamily="18" charset="0"/>
                <a:cs typeface="Times New Roman" panose="02020603050405020304" pitchFamily="18" charset="0"/>
              </a:rPr>
              <a:t>	</a:t>
            </a:r>
            <a:r>
              <a:rPr lang="es-ES" sz="4800" b="1" dirty="0">
                <a:solidFill>
                  <a:schemeClr val="accent2">
                    <a:lumMod val="50000"/>
                  </a:schemeClr>
                </a:solidFill>
                <a:latin typeface="Times New Roman" panose="02020603050405020304" pitchFamily="18" charset="0"/>
                <a:cs typeface="Times New Roman" panose="02020603050405020304" pitchFamily="18" charset="0"/>
              </a:rPr>
              <a:t>Ben </a:t>
            </a:r>
            <a:r>
              <a:rPr lang="es-ES" sz="4800" b="1" dirty="0" err="1">
                <a:solidFill>
                  <a:schemeClr val="accent2">
                    <a:lumMod val="50000"/>
                  </a:schemeClr>
                </a:solidFill>
                <a:latin typeface="Times New Roman" panose="02020603050405020304" pitchFamily="18" charset="0"/>
                <a:cs typeface="Times New Roman" panose="02020603050405020304" pitchFamily="18" charset="0"/>
              </a:rPr>
              <a:t>toplumdaki</a:t>
            </a:r>
            <a:r>
              <a:rPr lang="es-ES" sz="4800" b="1" dirty="0">
                <a:solidFill>
                  <a:schemeClr val="accent2">
                    <a:lumMod val="50000"/>
                  </a:schemeClr>
                </a:solidFill>
                <a:latin typeface="Times New Roman" panose="02020603050405020304" pitchFamily="18" charset="0"/>
                <a:cs typeface="Times New Roman" panose="02020603050405020304" pitchFamily="18" charset="0"/>
              </a:rPr>
              <a:t> </a:t>
            </a:r>
            <a:r>
              <a:rPr lang="es-ES" sz="4800" b="1" dirty="0" err="1">
                <a:solidFill>
                  <a:schemeClr val="accent2">
                    <a:lumMod val="50000"/>
                  </a:schemeClr>
                </a:solidFill>
                <a:latin typeface="Times New Roman" panose="02020603050405020304" pitchFamily="18" charset="0"/>
                <a:cs typeface="Times New Roman" panose="02020603050405020304" pitchFamily="18" charset="0"/>
              </a:rPr>
              <a:t>herkes</a:t>
            </a:r>
            <a:r>
              <a:rPr lang="es-ES" sz="4800" b="1" dirty="0">
                <a:solidFill>
                  <a:schemeClr val="accent2">
                    <a:lumMod val="50000"/>
                  </a:schemeClr>
                </a:solidFill>
                <a:latin typeface="Times New Roman" panose="02020603050405020304" pitchFamily="18" charset="0"/>
                <a:cs typeface="Times New Roman" panose="02020603050405020304" pitchFamily="18" charset="0"/>
              </a:rPr>
              <a:t> </a:t>
            </a:r>
            <a:r>
              <a:rPr lang="es-ES" sz="4800" b="1" dirty="0" err="1">
                <a:solidFill>
                  <a:schemeClr val="accent2">
                    <a:lumMod val="50000"/>
                  </a:schemeClr>
                </a:solidFill>
                <a:latin typeface="Times New Roman" panose="02020603050405020304" pitchFamily="18" charset="0"/>
                <a:cs typeface="Times New Roman" panose="02020603050405020304" pitchFamily="18" charset="0"/>
              </a:rPr>
              <a:t>ile</a:t>
            </a:r>
            <a:r>
              <a:rPr lang="es-ES" sz="4800" b="1" dirty="0">
                <a:solidFill>
                  <a:schemeClr val="accent2">
                    <a:lumMod val="50000"/>
                  </a:schemeClr>
                </a:solidFill>
                <a:latin typeface="Times New Roman" panose="02020603050405020304" pitchFamily="18" charset="0"/>
                <a:cs typeface="Times New Roman" panose="02020603050405020304" pitchFamily="18" charset="0"/>
              </a:rPr>
              <a:t> </a:t>
            </a:r>
            <a:r>
              <a:rPr lang="es-ES" sz="4800" b="1" dirty="0" err="1">
                <a:solidFill>
                  <a:schemeClr val="accent2">
                    <a:lumMod val="50000"/>
                  </a:schemeClr>
                </a:solidFill>
                <a:latin typeface="Times New Roman" panose="02020603050405020304" pitchFamily="18" charset="0"/>
                <a:cs typeface="Times New Roman" panose="02020603050405020304" pitchFamily="18" charset="0"/>
              </a:rPr>
              <a:t>birlik</a:t>
            </a:r>
            <a:r>
              <a:rPr lang="es-ES" sz="4800" b="1" dirty="0">
                <a:solidFill>
                  <a:schemeClr val="accent2">
                    <a:lumMod val="50000"/>
                  </a:schemeClr>
                </a:solidFill>
                <a:latin typeface="Times New Roman" panose="02020603050405020304" pitchFamily="18" charset="0"/>
                <a:cs typeface="Times New Roman" panose="02020603050405020304" pitchFamily="18" charset="0"/>
              </a:rPr>
              <a:t> ve </a:t>
            </a:r>
            <a:r>
              <a:rPr lang="es-ES" sz="4800" b="1" dirty="0" err="1">
                <a:solidFill>
                  <a:schemeClr val="accent2">
                    <a:lumMod val="50000"/>
                  </a:schemeClr>
                </a:solidFill>
                <a:latin typeface="Times New Roman" panose="02020603050405020304" pitchFamily="18" charset="0"/>
                <a:cs typeface="Times New Roman" panose="02020603050405020304" pitchFamily="18" charset="0"/>
              </a:rPr>
              <a:t>beraberlik</a:t>
            </a:r>
            <a:r>
              <a:rPr lang="es-ES" sz="4800" b="1" dirty="0">
                <a:solidFill>
                  <a:schemeClr val="accent2">
                    <a:lumMod val="50000"/>
                  </a:schemeClr>
                </a:solidFill>
                <a:latin typeface="Times New Roman" panose="02020603050405020304" pitchFamily="18" charset="0"/>
                <a:cs typeface="Times New Roman" panose="02020603050405020304" pitchFamily="18" charset="0"/>
              </a:rPr>
              <a:t> </a:t>
            </a:r>
            <a:r>
              <a:rPr lang="es-ES" sz="4800" b="1" dirty="0" err="1">
                <a:solidFill>
                  <a:schemeClr val="accent2">
                    <a:lumMod val="50000"/>
                  </a:schemeClr>
                </a:solidFill>
                <a:latin typeface="Times New Roman" panose="02020603050405020304" pitchFamily="18" charset="0"/>
                <a:cs typeface="Times New Roman" panose="02020603050405020304" pitchFamily="18" charset="0"/>
              </a:rPr>
              <a:t>içinde</a:t>
            </a:r>
            <a:r>
              <a:rPr lang="es-ES" sz="4800" b="1" dirty="0">
                <a:solidFill>
                  <a:schemeClr val="accent2">
                    <a:lumMod val="50000"/>
                  </a:schemeClr>
                </a:solidFill>
                <a:latin typeface="Times New Roman" panose="02020603050405020304" pitchFamily="18" charset="0"/>
                <a:cs typeface="Times New Roman" panose="02020603050405020304" pitchFamily="18" charset="0"/>
              </a:rPr>
              <a:t> </a:t>
            </a:r>
            <a:r>
              <a:rPr lang="es-ES" sz="4800" b="1" dirty="0" err="1">
                <a:solidFill>
                  <a:schemeClr val="accent2">
                    <a:lumMod val="50000"/>
                  </a:schemeClr>
                </a:solidFill>
                <a:latin typeface="Times New Roman" panose="02020603050405020304" pitchFamily="18" charset="0"/>
                <a:cs typeface="Times New Roman" panose="02020603050405020304" pitchFamily="18" charset="0"/>
              </a:rPr>
              <a:t>yaşıyorum</a:t>
            </a:r>
            <a:r>
              <a:rPr lang="tr-TR" sz="4800" b="1" dirty="0">
                <a:solidFill>
                  <a:schemeClr val="accent2">
                    <a:lumMod val="50000"/>
                  </a:schemeClr>
                </a:solidFill>
                <a:latin typeface="Times New Roman" panose="02020603050405020304" pitchFamily="18" charset="0"/>
                <a:cs typeface="Times New Roman" panose="02020603050405020304" pitchFamily="18" charset="0"/>
              </a:rPr>
              <a:t> </a:t>
            </a:r>
            <a:r>
              <a:rPr lang="es-ES" sz="4800" b="1" dirty="0" err="1">
                <a:solidFill>
                  <a:schemeClr val="accent2">
                    <a:lumMod val="50000"/>
                  </a:schemeClr>
                </a:solidFill>
                <a:latin typeface="Times New Roman" panose="02020603050405020304" pitchFamily="18" charset="0"/>
                <a:cs typeface="Times New Roman" panose="02020603050405020304" pitchFamily="18" charset="0"/>
              </a:rPr>
              <a:t>çünkü</a:t>
            </a:r>
            <a:r>
              <a:rPr lang="es-ES" sz="4800" b="1" dirty="0">
                <a:solidFill>
                  <a:schemeClr val="accent2">
                    <a:lumMod val="50000"/>
                  </a:schemeClr>
                </a:solidFill>
                <a:latin typeface="Times New Roman" panose="02020603050405020304" pitchFamily="18" charset="0"/>
                <a:cs typeface="Times New Roman" panose="02020603050405020304" pitchFamily="18" charset="0"/>
              </a:rPr>
              <a:t> </a:t>
            </a:r>
            <a:r>
              <a:rPr lang="es-ES" sz="4800" b="1" dirty="0" err="1">
                <a:solidFill>
                  <a:schemeClr val="accent2">
                    <a:lumMod val="50000"/>
                  </a:schemeClr>
                </a:solidFill>
                <a:latin typeface="Times New Roman" panose="02020603050405020304" pitchFamily="18" charset="0"/>
                <a:cs typeface="Times New Roman" panose="02020603050405020304" pitchFamily="18" charset="0"/>
              </a:rPr>
              <a:t>vatanımı</a:t>
            </a:r>
            <a:r>
              <a:rPr lang="es-ES" sz="4800" b="1" dirty="0">
                <a:solidFill>
                  <a:schemeClr val="accent2">
                    <a:lumMod val="50000"/>
                  </a:schemeClr>
                </a:solidFill>
                <a:latin typeface="Times New Roman" panose="02020603050405020304" pitchFamily="18" charset="0"/>
                <a:cs typeface="Times New Roman" panose="02020603050405020304" pitchFamily="18" charset="0"/>
              </a:rPr>
              <a:t> </a:t>
            </a:r>
            <a:r>
              <a:rPr lang="es-ES" sz="4800" b="1" dirty="0" err="1">
                <a:solidFill>
                  <a:schemeClr val="accent2">
                    <a:lumMod val="50000"/>
                  </a:schemeClr>
                </a:solidFill>
                <a:latin typeface="Times New Roman" panose="02020603050405020304" pitchFamily="18" charset="0"/>
                <a:cs typeface="Times New Roman" panose="02020603050405020304" pitchFamily="18" charset="0"/>
              </a:rPr>
              <a:t>seviyorum</a:t>
            </a:r>
            <a:r>
              <a:rPr lang="es-ES" sz="4800" b="1" dirty="0">
                <a:solidFill>
                  <a:schemeClr val="accent2">
                    <a:lumMod val="50000"/>
                  </a:schemeClr>
                </a:solidFill>
                <a:latin typeface="Times New Roman" panose="02020603050405020304" pitchFamily="18" charset="0"/>
                <a:cs typeface="Times New Roman" panose="02020603050405020304" pitchFamily="18" charset="0"/>
              </a:rPr>
              <a:t>. </a:t>
            </a:r>
          </a:p>
          <a:p>
            <a:pPr>
              <a:lnSpc>
                <a:spcPct val="150000"/>
              </a:lnSpc>
            </a:pPr>
            <a:endParaRPr lang="tr-TR" sz="4000" b="1" dirty="0">
              <a:solidFill>
                <a:schemeClr val="bg2">
                  <a:lumMod val="25000"/>
                </a:schemeClr>
              </a:solidFill>
              <a:latin typeface="Times New Roman" panose="02020603050405020304" pitchFamily="18" charset="0"/>
              <a:cs typeface="Times New Roman" panose="02020603050405020304" pitchFamily="18" charset="0"/>
            </a:endParaRPr>
          </a:p>
        </p:txBody>
      </p:sp>
      <p:pic>
        <p:nvPicPr>
          <p:cNvPr id="18" name="Resim 1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8153" y="9123897"/>
            <a:ext cx="3124200" cy="736072"/>
          </a:xfrm>
          <a:prstGeom prst="rect">
            <a:avLst/>
          </a:prstGeom>
        </p:spPr>
      </p:pic>
      <p:pic>
        <p:nvPicPr>
          <p:cNvPr id="19" name="Resim 1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11782" y="9227478"/>
            <a:ext cx="2493818" cy="528908"/>
          </a:xfrm>
          <a:prstGeom prst="rect">
            <a:avLst/>
          </a:prstGeom>
        </p:spPr>
      </p:pic>
      <p:sp>
        <p:nvSpPr>
          <p:cNvPr id="13" name="Dik Üçgen 12"/>
          <p:cNvSpPr/>
          <p:nvPr/>
        </p:nvSpPr>
        <p:spPr>
          <a:xfrm rot="16200000">
            <a:off x="8865793" y="849707"/>
            <a:ext cx="9904770" cy="8891155"/>
          </a:xfrm>
          <a:prstGeom prst="rtTriangle">
            <a:avLst/>
          </a:prstGeom>
          <a:solidFill>
            <a:schemeClr val="bg1"/>
          </a:solidFill>
          <a:ln w="57150">
            <a:solidFill>
              <a:srgbClr val="D8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5" name="Resim 4"/>
          <p:cNvPicPr>
            <a:picLocks noChangeAspect="1"/>
          </p:cNvPicPr>
          <p:nvPr/>
        </p:nvPicPr>
        <p:blipFill>
          <a:blip r:embed="rId4">
            <a:extLst>
              <a:ext uri="{28A0092B-C50C-407E-A947-70E740481C1C}">
                <a14:useLocalDpi xmlns:a14="http://schemas.microsoft.com/office/drawing/2010/main" val="0"/>
              </a:ext>
            </a:extLst>
          </a:blip>
          <a:srcRect/>
          <a:stretch/>
        </p:blipFill>
        <p:spPr>
          <a:xfrm>
            <a:off x="13185783" y="5163068"/>
            <a:ext cx="5077969" cy="5084599"/>
          </a:xfrm>
          <a:prstGeom prst="rect">
            <a:avLst/>
          </a:prstGeom>
        </p:spPr>
      </p:pic>
    </p:spTree>
    <p:extLst>
      <p:ext uri="{BB962C8B-B14F-4D97-AF65-F5344CB8AC3E}">
        <p14:creationId xmlns:p14="http://schemas.microsoft.com/office/powerpoint/2010/main" val="8489195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anim calcmode="lin" valueType="num">
                                      <p:cBhvr>
                                        <p:cTn id="8" dur="500" fill="hold"/>
                                        <p:tgtEl>
                                          <p:spTgt spid="7"/>
                                        </p:tgtEl>
                                        <p:attrNameLst>
                                          <p:attrName>ppt_x</p:attrName>
                                        </p:attrNameLst>
                                      </p:cBhvr>
                                      <p:tavLst>
                                        <p:tav tm="0">
                                          <p:val>
                                            <p:strVal val="#ppt_x"/>
                                          </p:val>
                                        </p:tav>
                                        <p:tav tm="100000">
                                          <p:val>
                                            <p:strVal val="#ppt_x"/>
                                          </p:val>
                                        </p:tav>
                                      </p:tavLst>
                                    </p:anim>
                                    <p:anim calcmode="lin" valueType="num">
                                      <p:cBhvr>
                                        <p:cTn id="9" dur="500" fill="hold"/>
                                        <p:tgtEl>
                                          <p:spTgt spid="7"/>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2" presetClass="entr" presetSubtype="0" fill="hold" grpId="0" nodeType="after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anim calcmode="lin" valueType="num">
                                      <p:cBhvr>
                                        <p:cTn id="14" dur="500" fill="hold"/>
                                        <p:tgtEl>
                                          <p:spTgt spid="13"/>
                                        </p:tgtEl>
                                        <p:attrNameLst>
                                          <p:attrName>ppt_x</p:attrName>
                                        </p:attrNameLst>
                                      </p:cBhvr>
                                      <p:tavLst>
                                        <p:tav tm="0">
                                          <p:val>
                                            <p:strVal val="#ppt_x"/>
                                          </p:val>
                                        </p:tav>
                                        <p:tav tm="100000">
                                          <p:val>
                                            <p:strVal val="#ppt_x"/>
                                          </p:val>
                                        </p:tav>
                                      </p:tavLst>
                                    </p:anim>
                                    <p:anim calcmode="lin" valueType="num">
                                      <p:cBhvr>
                                        <p:cTn id="15" dur="500" fill="hold"/>
                                        <p:tgtEl>
                                          <p:spTgt spid="13"/>
                                        </p:tgtEl>
                                        <p:attrNameLst>
                                          <p:attrName>ppt_y</p:attrName>
                                        </p:attrNameLst>
                                      </p:cBhvr>
                                      <p:tavLst>
                                        <p:tav tm="0">
                                          <p:val>
                                            <p:strVal val="#ppt_y+.1"/>
                                          </p:val>
                                        </p:tav>
                                        <p:tav tm="100000">
                                          <p:val>
                                            <p:strVal val="#ppt_y"/>
                                          </p:val>
                                        </p:tav>
                                      </p:tavLst>
                                    </p:anim>
                                  </p:childTnLst>
                                </p:cTn>
                              </p:par>
                              <p:par>
                                <p:cTn id="16" presetID="42" presetClass="entr" presetSubtype="0" fill="hold"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500"/>
                                        <p:tgtEl>
                                          <p:spTgt spid="5"/>
                                        </p:tgtEl>
                                      </p:cBhvr>
                                    </p:animEffect>
                                    <p:anim calcmode="lin" valueType="num">
                                      <p:cBhvr>
                                        <p:cTn id="19" dur="500" fill="hold"/>
                                        <p:tgtEl>
                                          <p:spTgt spid="5"/>
                                        </p:tgtEl>
                                        <p:attrNameLst>
                                          <p:attrName>ppt_x</p:attrName>
                                        </p:attrNameLst>
                                      </p:cBhvr>
                                      <p:tavLst>
                                        <p:tav tm="0">
                                          <p:val>
                                            <p:strVal val="#ppt_x"/>
                                          </p:val>
                                        </p:tav>
                                        <p:tav tm="100000">
                                          <p:val>
                                            <p:strVal val="#ppt_x"/>
                                          </p:val>
                                        </p:tav>
                                      </p:tavLst>
                                    </p:anim>
                                    <p:anim calcmode="lin" valueType="num">
                                      <p:cBhvr>
                                        <p:cTn id="20" dur="500" fill="hold"/>
                                        <p:tgtEl>
                                          <p:spTgt spid="5"/>
                                        </p:tgtEl>
                                        <p:attrNameLst>
                                          <p:attrName>ppt_y</p:attrName>
                                        </p:attrNameLst>
                                      </p:cBhvr>
                                      <p:tavLst>
                                        <p:tav tm="0">
                                          <p:val>
                                            <p:strVal val="#ppt_y+.1"/>
                                          </p:val>
                                        </p:tav>
                                        <p:tav tm="100000">
                                          <p:val>
                                            <p:strVal val="#ppt_y"/>
                                          </p:val>
                                        </p:tav>
                                      </p:tavLst>
                                    </p:anim>
                                  </p:childTnLst>
                                </p:cTn>
                              </p:par>
                            </p:childTnLst>
                          </p:cTn>
                        </p:par>
                        <p:par>
                          <p:cTn id="21" fill="hold">
                            <p:stCondLst>
                              <p:cond delay="1000"/>
                            </p:stCondLst>
                            <p:childTnLst>
                              <p:par>
                                <p:cTn id="22" presetID="42" presetClass="entr" presetSubtype="0" fill="hold" grpId="0" nodeType="after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fade">
                                      <p:cBhvr>
                                        <p:cTn id="24" dur="500"/>
                                        <p:tgtEl>
                                          <p:spTgt spid="14"/>
                                        </p:tgtEl>
                                      </p:cBhvr>
                                    </p:animEffect>
                                    <p:anim calcmode="lin" valueType="num">
                                      <p:cBhvr>
                                        <p:cTn id="25" dur="500" fill="hold"/>
                                        <p:tgtEl>
                                          <p:spTgt spid="14"/>
                                        </p:tgtEl>
                                        <p:attrNameLst>
                                          <p:attrName>ppt_x</p:attrName>
                                        </p:attrNameLst>
                                      </p:cBhvr>
                                      <p:tavLst>
                                        <p:tav tm="0">
                                          <p:val>
                                            <p:strVal val="#ppt_x"/>
                                          </p:val>
                                        </p:tav>
                                        <p:tav tm="100000">
                                          <p:val>
                                            <p:strVal val="#ppt_x"/>
                                          </p:val>
                                        </p:tav>
                                      </p:tavLst>
                                    </p:anim>
                                    <p:anim calcmode="lin" valueType="num">
                                      <p:cBhvr>
                                        <p:cTn id="26" dur="5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4" grpId="0"/>
      <p:bldP spid="1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Dik Üçgen 6"/>
          <p:cNvSpPr/>
          <p:nvPr/>
        </p:nvSpPr>
        <p:spPr>
          <a:xfrm rot="10800000">
            <a:off x="12039600" y="0"/>
            <a:ext cx="6248400" cy="5295900"/>
          </a:xfrm>
          <a:prstGeom prst="rtTriangle">
            <a:avLst/>
          </a:prstGeom>
          <a:solidFill>
            <a:srgbClr val="55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4" name="object 6"/>
          <p:cNvSpPr txBox="1"/>
          <p:nvPr/>
        </p:nvSpPr>
        <p:spPr>
          <a:xfrm>
            <a:off x="1295400" y="1257300"/>
            <a:ext cx="11582400" cy="5451492"/>
          </a:xfrm>
          <a:prstGeom prst="rect">
            <a:avLst/>
          </a:prstGeom>
        </p:spPr>
        <p:txBody>
          <a:bodyPr vert="horz" wrap="square" lIns="0" tIns="43815" rIns="0" bIns="0" rtlCol="0">
            <a:spAutoFit/>
          </a:bodyPr>
          <a:lstStyle/>
          <a:p>
            <a:pPr>
              <a:lnSpc>
                <a:spcPct val="150000"/>
              </a:lnSpc>
            </a:pPr>
            <a:r>
              <a:rPr lang="tr-TR" sz="4800" b="1" dirty="0">
                <a:solidFill>
                  <a:schemeClr val="tx2">
                    <a:lumMod val="75000"/>
                  </a:schemeClr>
                </a:solidFill>
              </a:rPr>
              <a:t> 	</a:t>
            </a:r>
            <a:r>
              <a:rPr lang="tr-TR" sz="4800" b="1" dirty="0">
                <a:solidFill>
                  <a:schemeClr val="accent2">
                    <a:lumMod val="50000"/>
                  </a:schemeClr>
                </a:solidFill>
                <a:latin typeface="Times New Roman" panose="02020603050405020304" pitchFamily="18" charset="0"/>
                <a:cs typeface="Times New Roman" panose="02020603050405020304" pitchFamily="18" charset="0"/>
              </a:rPr>
              <a:t>Ben doğayı ve çevreyi koruyorum</a:t>
            </a:r>
          </a:p>
          <a:p>
            <a:pPr>
              <a:lnSpc>
                <a:spcPct val="150000"/>
              </a:lnSpc>
            </a:pPr>
            <a:r>
              <a:rPr lang="tr-TR" sz="4800" b="1" dirty="0">
                <a:solidFill>
                  <a:schemeClr val="accent2">
                    <a:lumMod val="50000"/>
                  </a:schemeClr>
                </a:solidFill>
                <a:latin typeface="Times New Roman" panose="02020603050405020304" pitchFamily="18" charset="0"/>
                <a:cs typeface="Times New Roman" panose="02020603050405020304" pitchFamily="18" charset="0"/>
              </a:rPr>
              <a:t>çünkü vatanımı seviyorum. </a:t>
            </a:r>
          </a:p>
          <a:p>
            <a:pPr>
              <a:lnSpc>
                <a:spcPct val="150000"/>
              </a:lnSpc>
            </a:pPr>
            <a:endParaRPr lang="tr-TR" sz="4800" b="1" dirty="0">
              <a:solidFill>
                <a:schemeClr val="accent2">
                  <a:lumMod val="50000"/>
                </a:schemeClr>
              </a:solidFill>
              <a:latin typeface="Times New Roman" panose="02020603050405020304" pitchFamily="18" charset="0"/>
              <a:cs typeface="Times New Roman" panose="02020603050405020304" pitchFamily="18" charset="0"/>
            </a:endParaRPr>
          </a:p>
          <a:p>
            <a:pPr>
              <a:lnSpc>
                <a:spcPct val="150000"/>
              </a:lnSpc>
            </a:pPr>
            <a:r>
              <a:rPr lang="tr-TR" sz="4800" b="1" dirty="0">
                <a:solidFill>
                  <a:schemeClr val="accent2">
                    <a:lumMod val="50000"/>
                  </a:schemeClr>
                </a:solidFill>
                <a:latin typeface="Times New Roman" panose="02020603050405020304" pitchFamily="18" charset="0"/>
                <a:cs typeface="Times New Roman" panose="02020603050405020304" pitchFamily="18" charset="0"/>
              </a:rPr>
              <a:t>	Ben adaletli ve ahlaklı davranıyorum çünkü vatanımı seviyorum. </a:t>
            </a:r>
          </a:p>
        </p:txBody>
      </p:sp>
      <p:pic>
        <p:nvPicPr>
          <p:cNvPr id="18" name="Resim 1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8153" y="9123897"/>
            <a:ext cx="3124200" cy="736072"/>
          </a:xfrm>
          <a:prstGeom prst="rect">
            <a:avLst/>
          </a:prstGeom>
        </p:spPr>
      </p:pic>
      <p:pic>
        <p:nvPicPr>
          <p:cNvPr id="19" name="Resim 1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11782" y="9227478"/>
            <a:ext cx="2493818" cy="528908"/>
          </a:xfrm>
          <a:prstGeom prst="rect">
            <a:avLst/>
          </a:prstGeom>
        </p:spPr>
      </p:pic>
      <p:sp>
        <p:nvSpPr>
          <p:cNvPr id="13" name="Dik Üçgen 12"/>
          <p:cNvSpPr/>
          <p:nvPr/>
        </p:nvSpPr>
        <p:spPr>
          <a:xfrm rot="16200000">
            <a:off x="8865793" y="849707"/>
            <a:ext cx="9904770" cy="8891155"/>
          </a:xfrm>
          <a:prstGeom prst="rtTriangle">
            <a:avLst/>
          </a:prstGeom>
          <a:solidFill>
            <a:schemeClr val="bg1"/>
          </a:solidFill>
          <a:ln w="57150">
            <a:solidFill>
              <a:srgbClr val="D8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5" name="Resim 4"/>
          <p:cNvPicPr>
            <a:picLocks noChangeAspect="1"/>
          </p:cNvPicPr>
          <p:nvPr/>
        </p:nvPicPr>
        <p:blipFill>
          <a:blip r:embed="rId4">
            <a:extLst>
              <a:ext uri="{28A0092B-C50C-407E-A947-70E740481C1C}">
                <a14:useLocalDpi xmlns:a14="http://schemas.microsoft.com/office/drawing/2010/main" val="0"/>
              </a:ext>
            </a:extLst>
          </a:blip>
          <a:srcRect/>
          <a:stretch/>
        </p:blipFill>
        <p:spPr>
          <a:xfrm>
            <a:off x="13185783" y="5163068"/>
            <a:ext cx="5077969" cy="5084598"/>
          </a:xfrm>
          <a:prstGeom prst="rect">
            <a:avLst/>
          </a:prstGeom>
        </p:spPr>
      </p:pic>
    </p:spTree>
    <p:extLst>
      <p:ext uri="{BB962C8B-B14F-4D97-AF65-F5344CB8AC3E}">
        <p14:creationId xmlns:p14="http://schemas.microsoft.com/office/powerpoint/2010/main" val="31491080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anim calcmode="lin" valueType="num">
                                      <p:cBhvr>
                                        <p:cTn id="8" dur="500" fill="hold"/>
                                        <p:tgtEl>
                                          <p:spTgt spid="7"/>
                                        </p:tgtEl>
                                        <p:attrNameLst>
                                          <p:attrName>ppt_x</p:attrName>
                                        </p:attrNameLst>
                                      </p:cBhvr>
                                      <p:tavLst>
                                        <p:tav tm="0">
                                          <p:val>
                                            <p:strVal val="#ppt_x"/>
                                          </p:val>
                                        </p:tav>
                                        <p:tav tm="100000">
                                          <p:val>
                                            <p:strVal val="#ppt_x"/>
                                          </p:val>
                                        </p:tav>
                                      </p:tavLst>
                                    </p:anim>
                                    <p:anim calcmode="lin" valueType="num">
                                      <p:cBhvr>
                                        <p:cTn id="9" dur="500" fill="hold"/>
                                        <p:tgtEl>
                                          <p:spTgt spid="7"/>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2" presetClass="entr" presetSubtype="0" fill="hold" grpId="0" nodeType="after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anim calcmode="lin" valueType="num">
                                      <p:cBhvr>
                                        <p:cTn id="14" dur="500" fill="hold"/>
                                        <p:tgtEl>
                                          <p:spTgt spid="13"/>
                                        </p:tgtEl>
                                        <p:attrNameLst>
                                          <p:attrName>ppt_x</p:attrName>
                                        </p:attrNameLst>
                                      </p:cBhvr>
                                      <p:tavLst>
                                        <p:tav tm="0">
                                          <p:val>
                                            <p:strVal val="#ppt_x"/>
                                          </p:val>
                                        </p:tav>
                                        <p:tav tm="100000">
                                          <p:val>
                                            <p:strVal val="#ppt_x"/>
                                          </p:val>
                                        </p:tav>
                                      </p:tavLst>
                                    </p:anim>
                                    <p:anim calcmode="lin" valueType="num">
                                      <p:cBhvr>
                                        <p:cTn id="15" dur="500" fill="hold"/>
                                        <p:tgtEl>
                                          <p:spTgt spid="13"/>
                                        </p:tgtEl>
                                        <p:attrNameLst>
                                          <p:attrName>ppt_y</p:attrName>
                                        </p:attrNameLst>
                                      </p:cBhvr>
                                      <p:tavLst>
                                        <p:tav tm="0">
                                          <p:val>
                                            <p:strVal val="#ppt_y+.1"/>
                                          </p:val>
                                        </p:tav>
                                        <p:tav tm="100000">
                                          <p:val>
                                            <p:strVal val="#ppt_y"/>
                                          </p:val>
                                        </p:tav>
                                      </p:tavLst>
                                    </p:anim>
                                  </p:childTnLst>
                                </p:cTn>
                              </p:par>
                              <p:par>
                                <p:cTn id="16" presetID="42" presetClass="entr" presetSubtype="0" fill="hold"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500"/>
                                        <p:tgtEl>
                                          <p:spTgt spid="5"/>
                                        </p:tgtEl>
                                      </p:cBhvr>
                                    </p:animEffect>
                                    <p:anim calcmode="lin" valueType="num">
                                      <p:cBhvr>
                                        <p:cTn id="19" dur="500" fill="hold"/>
                                        <p:tgtEl>
                                          <p:spTgt spid="5"/>
                                        </p:tgtEl>
                                        <p:attrNameLst>
                                          <p:attrName>ppt_x</p:attrName>
                                        </p:attrNameLst>
                                      </p:cBhvr>
                                      <p:tavLst>
                                        <p:tav tm="0">
                                          <p:val>
                                            <p:strVal val="#ppt_x"/>
                                          </p:val>
                                        </p:tav>
                                        <p:tav tm="100000">
                                          <p:val>
                                            <p:strVal val="#ppt_x"/>
                                          </p:val>
                                        </p:tav>
                                      </p:tavLst>
                                    </p:anim>
                                    <p:anim calcmode="lin" valueType="num">
                                      <p:cBhvr>
                                        <p:cTn id="20" dur="500" fill="hold"/>
                                        <p:tgtEl>
                                          <p:spTgt spid="5"/>
                                        </p:tgtEl>
                                        <p:attrNameLst>
                                          <p:attrName>ppt_y</p:attrName>
                                        </p:attrNameLst>
                                      </p:cBhvr>
                                      <p:tavLst>
                                        <p:tav tm="0">
                                          <p:val>
                                            <p:strVal val="#ppt_y+.1"/>
                                          </p:val>
                                        </p:tav>
                                        <p:tav tm="100000">
                                          <p:val>
                                            <p:strVal val="#ppt_y"/>
                                          </p:val>
                                        </p:tav>
                                      </p:tavLst>
                                    </p:anim>
                                  </p:childTnLst>
                                </p:cTn>
                              </p:par>
                            </p:childTnLst>
                          </p:cTn>
                        </p:par>
                        <p:par>
                          <p:cTn id="21" fill="hold">
                            <p:stCondLst>
                              <p:cond delay="1000"/>
                            </p:stCondLst>
                            <p:childTnLst>
                              <p:par>
                                <p:cTn id="22" presetID="42" presetClass="entr" presetSubtype="0" fill="hold" grpId="0" nodeType="after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fade">
                                      <p:cBhvr>
                                        <p:cTn id="24" dur="500"/>
                                        <p:tgtEl>
                                          <p:spTgt spid="14"/>
                                        </p:tgtEl>
                                      </p:cBhvr>
                                    </p:animEffect>
                                    <p:anim calcmode="lin" valueType="num">
                                      <p:cBhvr>
                                        <p:cTn id="25" dur="500" fill="hold"/>
                                        <p:tgtEl>
                                          <p:spTgt spid="14"/>
                                        </p:tgtEl>
                                        <p:attrNameLst>
                                          <p:attrName>ppt_x</p:attrName>
                                        </p:attrNameLst>
                                      </p:cBhvr>
                                      <p:tavLst>
                                        <p:tav tm="0">
                                          <p:val>
                                            <p:strVal val="#ppt_x"/>
                                          </p:val>
                                        </p:tav>
                                        <p:tav tm="100000">
                                          <p:val>
                                            <p:strVal val="#ppt_x"/>
                                          </p:val>
                                        </p:tav>
                                      </p:tavLst>
                                    </p:anim>
                                    <p:anim calcmode="lin" valueType="num">
                                      <p:cBhvr>
                                        <p:cTn id="26" dur="5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4" grpId="0"/>
      <p:bldP spid="1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Dik Üçgen 6"/>
          <p:cNvSpPr/>
          <p:nvPr/>
        </p:nvSpPr>
        <p:spPr>
          <a:xfrm rot="10800000">
            <a:off x="12039600" y="0"/>
            <a:ext cx="6248400" cy="5295900"/>
          </a:xfrm>
          <a:prstGeom prst="rtTriangle">
            <a:avLst/>
          </a:prstGeom>
          <a:solidFill>
            <a:srgbClr val="55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4" name="object 6"/>
          <p:cNvSpPr txBox="1"/>
          <p:nvPr/>
        </p:nvSpPr>
        <p:spPr>
          <a:xfrm>
            <a:off x="814252" y="2552700"/>
            <a:ext cx="12901748" cy="2127505"/>
          </a:xfrm>
          <a:prstGeom prst="rect">
            <a:avLst/>
          </a:prstGeom>
        </p:spPr>
        <p:txBody>
          <a:bodyPr vert="horz" wrap="square" lIns="0" tIns="43815" rIns="0" bIns="0" rtlCol="0">
            <a:spAutoFit/>
          </a:bodyPr>
          <a:lstStyle/>
          <a:p>
            <a:pPr algn="ctr">
              <a:lnSpc>
                <a:spcPct val="150000"/>
              </a:lnSpc>
            </a:pPr>
            <a:r>
              <a:rPr lang="tr-TR" sz="4800" b="1" dirty="0">
                <a:solidFill>
                  <a:schemeClr val="accent2">
                    <a:lumMod val="50000"/>
                  </a:schemeClr>
                </a:solidFill>
                <a:latin typeface="Times New Roman" panose="02020603050405020304" pitchFamily="18" charset="0"/>
                <a:cs typeface="Times New Roman" panose="02020603050405020304" pitchFamily="18" charset="0"/>
              </a:rPr>
              <a:t>VATANINI EN ÇOK SEVEN GÖREVİNİ </a:t>
            </a:r>
          </a:p>
          <a:p>
            <a:pPr algn="ctr">
              <a:lnSpc>
                <a:spcPct val="150000"/>
              </a:lnSpc>
            </a:pPr>
            <a:r>
              <a:rPr lang="tr-TR" sz="4800" b="1" dirty="0">
                <a:solidFill>
                  <a:schemeClr val="accent2">
                    <a:lumMod val="50000"/>
                  </a:schemeClr>
                </a:solidFill>
                <a:latin typeface="Times New Roman" panose="02020603050405020304" pitchFamily="18" charset="0"/>
                <a:cs typeface="Times New Roman" panose="02020603050405020304" pitchFamily="18" charset="0"/>
              </a:rPr>
              <a:t>EN İYİ YAPANDIR.</a:t>
            </a:r>
          </a:p>
        </p:txBody>
      </p:sp>
      <p:pic>
        <p:nvPicPr>
          <p:cNvPr id="18" name="Resim 1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8153" y="9123897"/>
            <a:ext cx="3124200" cy="736072"/>
          </a:xfrm>
          <a:prstGeom prst="rect">
            <a:avLst/>
          </a:prstGeom>
        </p:spPr>
      </p:pic>
      <p:pic>
        <p:nvPicPr>
          <p:cNvPr id="19" name="Resim 1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11782" y="9227478"/>
            <a:ext cx="2493818" cy="528908"/>
          </a:xfrm>
          <a:prstGeom prst="rect">
            <a:avLst/>
          </a:prstGeom>
        </p:spPr>
      </p:pic>
      <p:sp>
        <p:nvSpPr>
          <p:cNvPr id="13" name="Dik Üçgen 12"/>
          <p:cNvSpPr/>
          <p:nvPr/>
        </p:nvSpPr>
        <p:spPr>
          <a:xfrm rot="16200000">
            <a:off x="8865793" y="849707"/>
            <a:ext cx="9904770" cy="8891155"/>
          </a:xfrm>
          <a:prstGeom prst="rtTriangle">
            <a:avLst/>
          </a:prstGeom>
          <a:solidFill>
            <a:schemeClr val="bg1"/>
          </a:solidFill>
          <a:ln w="57150">
            <a:solidFill>
              <a:srgbClr val="D8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5" name="Resim 4"/>
          <p:cNvPicPr>
            <a:picLocks noChangeAspect="1"/>
          </p:cNvPicPr>
          <p:nvPr/>
        </p:nvPicPr>
        <p:blipFill>
          <a:blip r:embed="rId4">
            <a:extLst>
              <a:ext uri="{28A0092B-C50C-407E-A947-70E740481C1C}">
                <a14:useLocalDpi xmlns:a14="http://schemas.microsoft.com/office/drawing/2010/main" val="0"/>
              </a:ext>
            </a:extLst>
          </a:blip>
          <a:srcRect/>
          <a:stretch/>
        </p:blipFill>
        <p:spPr>
          <a:xfrm>
            <a:off x="13185783" y="5163068"/>
            <a:ext cx="5077969" cy="5084598"/>
          </a:xfrm>
          <a:prstGeom prst="rect">
            <a:avLst/>
          </a:prstGeom>
        </p:spPr>
      </p:pic>
    </p:spTree>
    <p:extLst>
      <p:ext uri="{BB962C8B-B14F-4D97-AF65-F5344CB8AC3E}">
        <p14:creationId xmlns:p14="http://schemas.microsoft.com/office/powerpoint/2010/main" val="17149255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anim calcmode="lin" valueType="num">
                                      <p:cBhvr>
                                        <p:cTn id="8" dur="500" fill="hold"/>
                                        <p:tgtEl>
                                          <p:spTgt spid="7"/>
                                        </p:tgtEl>
                                        <p:attrNameLst>
                                          <p:attrName>ppt_x</p:attrName>
                                        </p:attrNameLst>
                                      </p:cBhvr>
                                      <p:tavLst>
                                        <p:tav tm="0">
                                          <p:val>
                                            <p:strVal val="#ppt_x"/>
                                          </p:val>
                                        </p:tav>
                                        <p:tav tm="100000">
                                          <p:val>
                                            <p:strVal val="#ppt_x"/>
                                          </p:val>
                                        </p:tav>
                                      </p:tavLst>
                                    </p:anim>
                                    <p:anim calcmode="lin" valueType="num">
                                      <p:cBhvr>
                                        <p:cTn id="9" dur="500" fill="hold"/>
                                        <p:tgtEl>
                                          <p:spTgt spid="7"/>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2" presetClass="entr" presetSubtype="0" fill="hold" grpId="0" nodeType="after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anim calcmode="lin" valueType="num">
                                      <p:cBhvr>
                                        <p:cTn id="14" dur="500" fill="hold"/>
                                        <p:tgtEl>
                                          <p:spTgt spid="13"/>
                                        </p:tgtEl>
                                        <p:attrNameLst>
                                          <p:attrName>ppt_x</p:attrName>
                                        </p:attrNameLst>
                                      </p:cBhvr>
                                      <p:tavLst>
                                        <p:tav tm="0">
                                          <p:val>
                                            <p:strVal val="#ppt_x"/>
                                          </p:val>
                                        </p:tav>
                                        <p:tav tm="100000">
                                          <p:val>
                                            <p:strVal val="#ppt_x"/>
                                          </p:val>
                                        </p:tav>
                                      </p:tavLst>
                                    </p:anim>
                                    <p:anim calcmode="lin" valueType="num">
                                      <p:cBhvr>
                                        <p:cTn id="15" dur="500" fill="hold"/>
                                        <p:tgtEl>
                                          <p:spTgt spid="13"/>
                                        </p:tgtEl>
                                        <p:attrNameLst>
                                          <p:attrName>ppt_y</p:attrName>
                                        </p:attrNameLst>
                                      </p:cBhvr>
                                      <p:tavLst>
                                        <p:tav tm="0">
                                          <p:val>
                                            <p:strVal val="#ppt_y+.1"/>
                                          </p:val>
                                        </p:tav>
                                        <p:tav tm="100000">
                                          <p:val>
                                            <p:strVal val="#ppt_y"/>
                                          </p:val>
                                        </p:tav>
                                      </p:tavLst>
                                    </p:anim>
                                  </p:childTnLst>
                                </p:cTn>
                              </p:par>
                              <p:par>
                                <p:cTn id="16" presetID="42" presetClass="entr" presetSubtype="0" fill="hold"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500"/>
                                        <p:tgtEl>
                                          <p:spTgt spid="5"/>
                                        </p:tgtEl>
                                      </p:cBhvr>
                                    </p:animEffect>
                                    <p:anim calcmode="lin" valueType="num">
                                      <p:cBhvr>
                                        <p:cTn id="19" dur="500" fill="hold"/>
                                        <p:tgtEl>
                                          <p:spTgt spid="5"/>
                                        </p:tgtEl>
                                        <p:attrNameLst>
                                          <p:attrName>ppt_x</p:attrName>
                                        </p:attrNameLst>
                                      </p:cBhvr>
                                      <p:tavLst>
                                        <p:tav tm="0">
                                          <p:val>
                                            <p:strVal val="#ppt_x"/>
                                          </p:val>
                                        </p:tav>
                                        <p:tav tm="100000">
                                          <p:val>
                                            <p:strVal val="#ppt_x"/>
                                          </p:val>
                                        </p:tav>
                                      </p:tavLst>
                                    </p:anim>
                                    <p:anim calcmode="lin" valueType="num">
                                      <p:cBhvr>
                                        <p:cTn id="20" dur="500" fill="hold"/>
                                        <p:tgtEl>
                                          <p:spTgt spid="5"/>
                                        </p:tgtEl>
                                        <p:attrNameLst>
                                          <p:attrName>ppt_y</p:attrName>
                                        </p:attrNameLst>
                                      </p:cBhvr>
                                      <p:tavLst>
                                        <p:tav tm="0">
                                          <p:val>
                                            <p:strVal val="#ppt_y+.1"/>
                                          </p:val>
                                        </p:tav>
                                        <p:tav tm="100000">
                                          <p:val>
                                            <p:strVal val="#ppt_y"/>
                                          </p:val>
                                        </p:tav>
                                      </p:tavLst>
                                    </p:anim>
                                  </p:childTnLst>
                                </p:cTn>
                              </p:par>
                            </p:childTnLst>
                          </p:cTn>
                        </p:par>
                        <p:par>
                          <p:cTn id="21" fill="hold">
                            <p:stCondLst>
                              <p:cond delay="1000"/>
                            </p:stCondLst>
                            <p:childTnLst>
                              <p:par>
                                <p:cTn id="22" presetID="42" presetClass="entr" presetSubtype="0" fill="hold" grpId="0" nodeType="after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fade">
                                      <p:cBhvr>
                                        <p:cTn id="24" dur="500"/>
                                        <p:tgtEl>
                                          <p:spTgt spid="14"/>
                                        </p:tgtEl>
                                      </p:cBhvr>
                                    </p:animEffect>
                                    <p:anim calcmode="lin" valueType="num">
                                      <p:cBhvr>
                                        <p:cTn id="25" dur="500" fill="hold"/>
                                        <p:tgtEl>
                                          <p:spTgt spid="14"/>
                                        </p:tgtEl>
                                        <p:attrNameLst>
                                          <p:attrName>ppt_x</p:attrName>
                                        </p:attrNameLst>
                                      </p:cBhvr>
                                      <p:tavLst>
                                        <p:tav tm="0">
                                          <p:val>
                                            <p:strVal val="#ppt_x"/>
                                          </p:val>
                                        </p:tav>
                                        <p:tav tm="100000">
                                          <p:val>
                                            <p:strVal val="#ppt_x"/>
                                          </p:val>
                                        </p:tav>
                                      </p:tavLst>
                                    </p:anim>
                                    <p:anim calcmode="lin" valueType="num">
                                      <p:cBhvr>
                                        <p:cTn id="26" dur="5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4" grpId="0"/>
      <p:bldP spid="1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Dik Üçgen 6"/>
          <p:cNvSpPr/>
          <p:nvPr/>
        </p:nvSpPr>
        <p:spPr>
          <a:xfrm rot="10800000">
            <a:off x="12039600" y="0"/>
            <a:ext cx="6248400" cy="5295900"/>
          </a:xfrm>
          <a:prstGeom prst="rtTriangle">
            <a:avLst/>
          </a:prstGeom>
          <a:solidFill>
            <a:srgbClr val="55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4" name="object 6"/>
          <p:cNvSpPr txBox="1"/>
          <p:nvPr/>
        </p:nvSpPr>
        <p:spPr>
          <a:xfrm>
            <a:off x="609600" y="1888431"/>
            <a:ext cx="12740879" cy="3235501"/>
          </a:xfrm>
          <a:prstGeom prst="rect">
            <a:avLst/>
          </a:prstGeom>
        </p:spPr>
        <p:txBody>
          <a:bodyPr vert="horz" wrap="square" lIns="0" tIns="43815" rIns="0" bIns="0" rtlCol="0">
            <a:spAutoFit/>
          </a:bodyPr>
          <a:lstStyle/>
          <a:p>
            <a:pPr algn="l">
              <a:lnSpc>
                <a:spcPct val="150000"/>
              </a:lnSpc>
            </a:pPr>
            <a:r>
              <a:rPr lang="tr-TR" sz="4800" b="1" dirty="0">
                <a:solidFill>
                  <a:schemeClr val="accent2">
                    <a:lumMod val="50000"/>
                  </a:schemeClr>
                </a:solidFill>
                <a:latin typeface="Times New Roman" panose="02020603050405020304" pitchFamily="18" charset="0"/>
                <a:cs typeface="Times New Roman" panose="02020603050405020304" pitchFamily="18" charset="0"/>
              </a:rPr>
              <a:t>Derslere zamanında girip-çıkmanın,</a:t>
            </a:r>
          </a:p>
          <a:p>
            <a:pPr algn="l">
              <a:lnSpc>
                <a:spcPct val="150000"/>
              </a:lnSpc>
            </a:pPr>
            <a:r>
              <a:rPr lang="tr-TR" sz="4800" b="1" dirty="0">
                <a:solidFill>
                  <a:schemeClr val="accent2">
                    <a:lumMod val="50000"/>
                  </a:schemeClr>
                </a:solidFill>
                <a:latin typeface="Times New Roman" panose="02020603050405020304" pitchFamily="18" charset="0"/>
                <a:cs typeface="Times New Roman" panose="02020603050405020304" pitchFamily="18" charset="0"/>
              </a:rPr>
              <a:t>	Ödevlerinizi yapıp sorumluluk bilincine 			sahip olmanın, </a:t>
            </a:r>
          </a:p>
        </p:txBody>
      </p:sp>
      <p:pic>
        <p:nvPicPr>
          <p:cNvPr id="18" name="Resim 1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8153" y="9123897"/>
            <a:ext cx="3124200" cy="736072"/>
          </a:xfrm>
          <a:prstGeom prst="rect">
            <a:avLst/>
          </a:prstGeom>
        </p:spPr>
      </p:pic>
      <p:pic>
        <p:nvPicPr>
          <p:cNvPr id="19" name="Resim 1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11782" y="9227478"/>
            <a:ext cx="2493818" cy="528908"/>
          </a:xfrm>
          <a:prstGeom prst="rect">
            <a:avLst/>
          </a:prstGeom>
        </p:spPr>
      </p:pic>
      <p:sp>
        <p:nvSpPr>
          <p:cNvPr id="13" name="Dik Üçgen 12"/>
          <p:cNvSpPr/>
          <p:nvPr/>
        </p:nvSpPr>
        <p:spPr>
          <a:xfrm rot="16200000">
            <a:off x="8865793" y="849707"/>
            <a:ext cx="9904770" cy="8891155"/>
          </a:xfrm>
          <a:prstGeom prst="rtTriangle">
            <a:avLst/>
          </a:prstGeom>
          <a:solidFill>
            <a:schemeClr val="bg1"/>
          </a:solidFill>
          <a:ln w="57150">
            <a:solidFill>
              <a:srgbClr val="D8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5" name="Resim 4"/>
          <p:cNvPicPr>
            <a:picLocks noChangeAspect="1"/>
          </p:cNvPicPr>
          <p:nvPr/>
        </p:nvPicPr>
        <p:blipFill>
          <a:blip r:embed="rId4">
            <a:extLst>
              <a:ext uri="{28A0092B-C50C-407E-A947-70E740481C1C}">
                <a14:useLocalDpi xmlns:a14="http://schemas.microsoft.com/office/drawing/2010/main" val="0"/>
              </a:ext>
            </a:extLst>
          </a:blip>
          <a:srcRect/>
          <a:stretch/>
        </p:blipFill>
        <p:spPr>
          <a:xfrm>
            <a:off x="13185783" y="5163068"/>
            <a:ext cx="5077969" cy="5084599"/>
          </a:xfrm>
          <a:prstGeom prst="rect">
            <a:avLst/>
          </a:prstGeom>
        </p:spPr>
      </p:pic>
    </p:spTree>
    <p:extLst>
      <p:ext uri="{BB962C8B-B14F-4D97-AF65-F5344CB8AC3E}">
        <p14:creationId xmlns:p14="http://schemas.microsoft.com/office/powerpoint/2010/main" val="1372013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anim calcmode="lin" valueType="num">
                                      <p:cBhvr>
                                        <p:cTn id="8" dur="500" fill="hold"/>
                                        <p:tgtEl>
                                          <p:spTgt spid="7"/>
                                        </p:tgtEl>
                                        <p:attrNameLst>
                                          <p:attrName>ppt_x</p:attrName>
                                        </p:attrNameLst>
                                      </p:cBhvr>
                                      <p:tavLst>
                                        <p:tav tm="0">
                                          <p:val>
                                            <p:strVal val="#ppt_x"/>
                                          </p:val>
                                        </p:tav>
                                        <p:tav tm="100000">
                                          <p:val>
                                            <p:strVal val="#ppt_x"/>
                                          </p:val>
                                        </p:tav>
                                      </p:tavLst>
                                    </p:anim>
                                    <p:anim calcmode="lin" valueType="num">
                                      <p:cBhvr>
                                        <p:cTn id="9" dur="500" fill="hold"/>
                                        <p:tgtEl>
                                          <p:spTgt spid="7"/>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2" presetClass="entr" presetSubtype="0" fill="hold" grpId="0" nodeType="after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anim calcmode="lin" valueType="num">
                                      <p:cBhvr>
                                        <p:cTn id="14" dur="500" fill="hold"/>
                                        <p:tgtEl>
                                          <p:spTgt spid="13"/>
                                        </p:tgtEl>
                                        <p:attrNameLst>
                                          <p:attrName>ppt_x</p:attrName>
                                        </p:attrNameLst>
                                      </p:cBhvr>
                                      <p:tavLst>
                                        <p:tav tm="0">
                                          <p:val>
                                            <p:strVal val="#ppt_x"/>
                                          </p:val>
                                        </p:tav>
                                        <p:tav tm="100000">
                                          <p:val>
                                            <p:strVal val="#ppt_x"/>
                                          </p:val>
                                        </p:tav>
                                      </p:tavLst>
                                    </p:anim>
                                    <p:anim calcmode="lin" valueType="num">
                                      <p:cBhvr>
                                        <p:cTn id="15" dur="500" fill="hold"/>
                                        <p:tgtEl>
                                          <p:spTgt spid="13"/>
                                        </p:tgtEl>
                                        <p:attrNameLst>
                                          <p:attrName>ppt_y</p:attrName>
                                        </p:attrNameLst>
                                      </p:cBhvr>
                                      <p:tavLst>
                                        <p:tav tm="0">
                                          <p:val>
                                            <p:strVal val="#ppt_y+.1"/>
                                          </p:val>
                                        </p:tav>
                                        <p:tav tm="100000">
                                          <p:val>
                                            <p:strVal val="#ppt_y"/>
                                          </p:val>
                                        </p:tav>
                                      </p:tavLst>
                                    </p:anim>
                                  </p:childTnLst>
                                </p:cTn>
                              </p:par>
                              <p:par>
                                <p:cTn id="16" presetID="42" presetClass="entr" presetSubtype="0" fill="hold"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500"/>
                                        <p:tgtEl>
                                          <p:spTgt spid="5"/>
                                        </p:tgtEl>
                                      </p:cBhvr>
                                    </p:animEffect>
                                    <p:anim calcmode="lin" valueType="num">
                                      <p:cBhvr>
                                        <p:cTn id="19" dur="500" fill="hold"/>
                                        <p:tgtEl>
                                          <p:spTgt spid="5"/>
                                        </p:tgtEl>
                                        <p:attrNameLst>
                                          <p:attrName>ppt_x</p:attrName>
                                        </p:attrNameLst>
                                      </p:cBhvr>
                                      <p:tavLst>
                                        <p:tav tm="0">
                                          <p:val>
                                            <p:strVal val="#ppt_x"/>
                                          </p:val>
                                        </p:tav>
                                        <p:tav tm="100000">
                                          <p:val>
                                            <p:strVal val="#ppt_x"/>
                                          </p:val>
                                        </p:tav>
                                      </p:tavLst>
                                    </p:anim>
                                    <p:anim calcmode="lin" valueType="num">
                                      <p:cBhvr>
                                        <p:cTn id="20" dur="500" fill="hold"/>
                                        <p:tgtEl>
                                          <p:spTgt spid="5"/>
                                        </p:tgtEl>
                                        <p:attrNameLst>
                                          <p:attrName>ppt_y</p:attrName>
                                        </p:attrNameLst>
                                      </p:cBhvr>
                                      <p:tavLst>
                                        <p:tav tm="0">
                                          <p:val>
                                            <p:strVal val="#ppt_y+.1"/>
                                          </p:val>
                                        </p:tav>
                                        <p:tav tm="100000">
                                          <p:val>
                                            <p:strVal val="#ppt_y"/>
                                          </p:val>
                                        </p:tav>
                                      </p:tavLst>
                                    </p:anim>
                                  </p:childTnLst>
                                </p:cTn>
                              </p:par>
                            </p:childTnLst>
                          </p:cTn>
                        </p:par>
                        <p:par>
                          <p:cTn id="21" fill="hold">
                            <p:stCondLst>
                              <p:cond delay="1000"/>
                            </p:stCondLst>
                            <p:childTnLst>
                              <p:par>
                                <p:cTn id="22" presetID="42" presetClass="entr" presetSubtype="0" fill="hold" grpId="0" nodeType="after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fade">
                                      <p:cBhvr>
                                        <p:cTn id="24" dur="500"/>
                                        <p:tgtEl>
                                          <p:spTgt spid="14"/>
                                        </p:tgtEl>
                                      </p:cBhvr>
                                    </p:animEffect>
                                    <p:anim calcmode="lin" valueType="num">
                                      <p:cBhvr>
                                        <p:cTn id="25" dur="500" fill="hold"/>
                                        <p:tgtEl>
                                          <p:spTgt spid="14"/>
                                        </p:tgtEl>
                                        <p:attrNameLst>
                                          <p:attrName>ppt_x</p:attrName>
                                        </p:attrNameLst>
                                      </p:cBhvr>
                                      <p:tavLst>
                                        <p:tav tm="0">
                                          <p:val>
                                            <p:strVal val="#ppt_x"/>
                                          </p:val>
                                        </p:tav>
                                        <p:tav tm="100000">
                                          <p:val>
                                            <p:strVal val="#ppt_x"/>
                                          </p:val>
                                        </p:tav>
                                      </p:tavLst>
                                    </p:anim>
                                    <p:anim calcmode="lin" valueType="num">
                                      <p:cBhvr>
                                        <p:cTn id="26" dur="5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4" grpId="0"/>
      <p:bldP spid="13"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ct:contentTypeSchema xmlns:ct="http://schemas.microsoft.com/office/2006/metadata/contentType" xmlns:ma="http://schemas.microsoft.com/office/2006/metadata/properties/metaAttributes" ct:_="" ma:_="" ma:contentTypeName="Belge" ma:contentTypeID="0x010100EDF017DE59BD9D4BA6A14289BDF31CE3" ma:contentTypeVersion="8" ma:contentTypeDescription="Yeni belge oluşturun." ma:contentTypeScope="" ma:versionID="af22cbab89b4cf8a322ef7331a02bd13">
  <xsd:schema xmlns:xsd="http://www.w3.org/2001/XMLSchema" xmlns:xs="http://www.w3.org/2001/XMLSchema" xmlns:p="http://schemas.microsoft.com/office/2006/metadata/properties" xmlns:ns1="http://schemas.microsoft.com/sharepoint/v3" xmlns:ns2="4a2ce632-3ebe-48ff-a8b1-ed342ea1f401" xmlns:ns3="68913d9e-3541-451c-9afb-339bfbb0cd4a" targetNamespace="http://schemas.microsoft.com/office/2006/metadata/properties" ma:root="true" ma:fieldsID="df2a8a5796dea366d8bd36830406520a" ns1:_="" ns2:_="" ns3:_="">
    <xsd:import namespace="http://schemas.microsoft.com/sharepoint/v3"/>
    <xsd:import namespace="4a2ce632-3ebe-48ff-a8b1-ed342ea1f401"/>
    <xsd:import namespace="68913d9e-3541-451c-9afb-339bfbb0cd4a"/>
    <xsd:element name="properties">
      <xsd:complexType>
        <xsd:sequence>
          <xsd:element name="documentManagement">
            <xsd:complexType>
              <xsd:all>
                <xsd:element ref="ns1:PublishingStartDate" minOccurs="0"/>
                <xsd:element ref="ns1:PublishingExpirationDate" minOccurs="0"/>
                <xsd:element ref="ns2:SharedWithUsers" minOccurs="0"/>
                <xsd:element ref="ns2:_dlc_DocId" minOccurs="0"/>
                <xsd:element ref="ns2:_dlc_DocIdUrl" minOccurs="0"/>
                <xsd:element ref="ns2:_dlc_DocIdPersistId" minOccurs="0"/>
                <xsd:element ref="ns2:TaxKeywordTaxHTField" minOccurs="0"/>
                <xsd:element ref="ns2:TaxCatchAll" minOccurs="0"/>
                <xsd:element ref="ns3:YayinTarihi"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8" nillable="true" ma:displayName="Zamanlama Başlangıç Tarihi" ma:description="Zamanlama Başlangıç Tarihi, Yayımlama özelliği tarafından oluşturulan bir site sütunudur. Bu sütun, bu sayfanın site ziyaretçilerine ilk kez görüntüleneceği tarih ve zamanı belirtmek için kullanılır." ma:hidden="true" ma:internalName="PublishingStartDate">
      <xsd:simpleType>
        <xsd:restriction base="dms:Unknown"/>
      </xsd:simpleType>
    </xsd:element>
    <xsd:element name="PublishingExpirationDate" ma:index="9" nillable="true" ma:displayName="Zamanlama Bitiş Tarihi" ma:description="Zamanlama Bitiş Tarihi, Yayımlama özelliği tarafından oluşturulan bir site sütunudur. Bu sütun, bu sayfanın site ziyaretçilerine artık görüntülenmeyeceği tarih ve zamanı belirtmek için kullanılır." ma:hidden="true"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4a2ce632-3ebe-48ff-a8b1-ed342ea1f401" elementFormDefault="qualified">
    <xsd:import namespace="http://schemas.microsoft.com/office/2006/documentManagement/types"/>
    <xsd:import namespace="http://schemas.microsoft.com/office/infopath/2007/PartnerControls"/>
    <xsd:element name="SharedWithUsers" ma:index="10" nillable="true" ma:displayName="Paylaşılanlar"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_dlc_DocId" ma:index="11" nillable="true" ma:displayName="Belge Kimliği Değeri" ma:description="Bu öğeye atanan belge kimliğinin değeri." ma:internalName="_dlc_DocId" ma:readOnly="true">
      <xsd:simpleType>
        <xsd:restriction base="dms:Text"/>
      </xsd:simpleType>
    </xsd:element>
    <xsd:element name="_dlc_DocIdUrl" ma:index="12" nillable="true" ma:displayName="Belge Kimliği" ma:description="Bu belgeye yönelik kalıcı bağlantı."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3" nillable="true" ma:displayName="Persist ID" ma:description="Keep ID on add." ma:hidden="true" ma:internalName="_dlc_DocIdPersistId" ma:readOnly="true">
      <xsd:simpleType>
        <xsd:restriction base="dms:Boolean"/>
      </xsd:simpleType>
    </xsd:element>
    <xsd:element name="TaxKeywordTaxHTField" ma:index="15" nillable="true" ma:taxonomy="true" ma:internalName="TaxKeywordTaxHTField" ma:taxonomyFieldName="TaxKeyword" ma:displayName="Kurumsal Anahtar Sözcükler" ma:fieldId="{23f27201-bee3-471e-b2e7-b64fd8b7ca38}" ma:taxonomyMulti="true" ma:sspId="00000000-0000-0000-0000-000000000000" ma:termSetId="00000000-0000-0000-0000-000000000000" ma:anchorId="00000000-0000-0000-0000-000000000000" ma:open="true" ma:isKeyword="true">
      <xsd:complexType>
        <xsd:sequence>
          <xsd:element ref="pc:Terms" minOccurs="0" maxOccurs="1"/>
        </xsd:sequence>
      </xsd:complexType>
    </xsd:element>
    <xsd:element name="TaxCatchAll" ma:index="16" nillable="true" ma:displayName="Taxonomy Catch All Column" ma:description="" ma:hidden="true" ma:list="{50a209d2-4676-4faf-9977-419d27bce538}" ma:internalName="TaxCatchAll" ma:showField="CatchAllData" ma:web="4a2ce632-3ebe-48ff-a8b1-ed342ea1f401">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68913d9e-3541-451c-9afb-339bfbb0cd4a" elementFormDefault="qualified">
    <xsd:import namespace="http://schemas.microsoft.com/office/2006/documentManagement/types"/>
    <xsd:import namespace="http://schemas.microsoft.com/office/infopath/2007/PartnerControls"/>
    <xsd:element name="YayinTarihi" ma:index="18" nillable="true" ma:displayName="Yayın Tarihi" ma:format="DateOnly" ma:internalName="YayinTarihi">
      <xsd:simpleType>
        <xsd:restriction base="dms:DateTim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çerik Türü"/>
        <xsd:element ref="dc:title" minOccurs="0" maxOccurs="1" ma:index="4" ma:displayName="Başlık"/>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p:properties xmlns:p="http://schemas.microsoft.com/office/2006/metadata/properties" xmlns:xsi="http://www.w3.org/2001/XMLSchema-instance" xmlns:pc="http://schemas.microsoft.com/office/infopath/2007/PartnerControls">
  <documentManagement>
    <TaxKeywordTaxHTField xmlns="4a2ce632-3ebe-48ff-a8b1-ed342ea1f401">
      <Terms xmlns="http://schemas.microsoft.com/office/infopath/2007/PartnerControls">
        <TermInfo xmlns="http://schemas.microsoft.com/office/infopath/2007/PartnerControls">
          <TermName xmlns="http://schemas.microsoft.com/office/infopath/2007/PartnerControls">DAGCkW5sDiI</TermName>
          <TermId xmlns="http://schemas.microsoft.com/office/infopath/2007/PartnerControls">db4e23ba-d74e-445a-81d2-82f99978d7e6</TermId>
        </TermInfo>
        <TermInfo xmlns="http://schemas.microsoft.com/office/infopath/2007/PartnerControls">
          <TermName xmlns="http://schemas.microsoft.com/office/infopath/2007/PartnerControls">BAC5iNIMxDk</TermName>
          <TermId xmlns="http://schemas.microsoft.com/office/infopath/2007/PartnerControls">634cc370-ed2e-4f79-818f-af44054f2071</TermId>
        </TermInfo>
      </Terms>
    </TaxKeywordTaxHTField>
    <YayinTarihi xmlns="68913d9e-3541-451c-9afb-339bfbb0cd4a" xsi:nil="true"/>
    <PublishingExpirationDate xmlns="http://schemas.microsoft.com/sharepoint/v3" xsi:nil="true"/>
    <PublishingStartDate xmlns="http://schemas.microsoft.com/sharepoint/v3" xsi:nil="true"/>
    <TaxCatchAll xmlns="4a2ce632-3ebe-48ff-a8b1-ed342ea1f401">
      <Value>968</Value>
      <Value>967</Value>
    </TaxCatchAll>
    <_dlc_DocId xmlns="4a2ce632-3ebe-48ff-a8b1-ed342ea1f401">DKFT66RQZEX3-1797567310-6766</_dlc_DocId>
    <_dlc_DocIdUrl xmlns="4a2ce632-3ebe-48ff-a8b1-ed342ea1f401">
      <Url>https://dinhizmetleri.diyanet.gov.tr/_layouts/15/DocIdRedir.aspx?ID=DKFT66RQZEX3-1797567310-6766</Url>
      <Description>DKFT66RQZEX3-1797567310-6766</Description>
    </_dlc_DocIdUrl>
  </documentManagement>
</p:properties>
</file>

<file path=customXml/itemProps1.xml><?xml version="1.0" encoding="utf-8"?>
<ds:datastoreItem xmlns:ds="http://schemas.openxmlformats.org/officeDocument/2006/customXml" ds:itemID="{00C30B93-D5BD-488D-BCC7-2DD8BE972014}"/>
</file>

<file path=customXml/itemProps2.xml><?xml version="1.0" encoding="utf-8"?>
<ds:datastoreItem xmlns:ds="http://schemas.openxmlformats.org/officeDocument/2006/customXml" ds:itemID="{A172FC87-A45C-4144-9323-442B41477327}"/>
</file>

<file path=customXml/itemProps3.xml><?xml version="1.0" encoding="utf-8"?>
<ds:datastoreItem xmlns:ds="http://schemas.openxmlformats.org/officeDocument/2006/customXml" ds:itemID="{0CA1DC50-935D-4813-9261-A4B3A5108F27}"/>
</file>

<file path=customXml/itemProps4.xml><?xml version="1.0" encoding="utf-8"?>
<ds:datastoreItem xmlns:ds="http://schemas.openxmlformats.org/officeDocument/2006/customXml" ds:itemID="{C79F16FE-576F-41EC-BD12-A5643792999D}"/>
</file>

<file path=docProps/app.xml><?xml version="1.0" encoding="utf-8"?>
<Properties xmlns="http://schemas.openxmlformats.org/officeDocument/2006/extended-properties" xmlns:vt="http://schemas.openxmlformats.org/officeDocument/2006/docPropsVTypes">
  <Template/>
  <TotalTime>1401</TotalTime>
  <Words>271</Words>
  <Application>Microsoft Office PowerPoint</Application>
  <PresentationFormat>Özel</PresentationFormat>
  <Paragraphs>50</Paragraphs>
  <Slides>23</Slides>
  <Notes>0</Notes>
  <HiddenSlides>0</HiddenSlides>
  <MMClips>0</MMClips>
  <ScaleCrop>false</ScaleCrop>
  <HeadingPairs>
    <vt:vector size="6" baseType="variant">
      <vt:variant>
        <vt:lpstr>Kullanılan Yazı Tipleri</vt:lpstr>
      </vt:variant>
      <vt:variant>
        <vt:i4>6</vt:i4>
      </vt:variant>
      <vt:variant>
        <vt:lpstr>Tema</vt:lpstr>
      </vt:variant>
      <vt:variant>
        <vt:i4>2</vt:i4>
      </vt:variant>
      <vt:variant>
        <vt:lpstr>Slayt Başlıkları</vt:lpstr>
      </vt:variant>
      <vt:variant>
        <vt:i4>23</vt:i4>
      </vt:variant>
    </vt:vector>
  </HeadingPairs>
  <TitlesOfParts>
    <vt:vector size="31" baseType="lpstr">
      <vt:lpstr>Arial</vt:lpstr>
      <vt:lpstr>Arial Black</vt:lpstr>
      <vt:lpstr>Arial Narrow</vt:lpstr>
      <vt:lpstr>Calibri</vt:lpstr>
      <vt:lpstr>Lucida Sans Unicode</vt:lpstr>
      <vt:lpstr>Times New Roman</vt:lpstr>
      <vt:lpstr>Office Theme</vt:lpstr>
      <vt:lpstr>1_Office Theme</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Kırmızı Köşegen Bloklar Temel Sade Sunum</dc:title>
  <dc:creator>ahmetsbaris</dc:creator>
  <cp:keywords>BAC5iNIMxDk; DAGCkW5sDiI</cp:keywords>
  <cp:lastModifiedBy>Idris YAVUZYIGIT</cp:lastModifiedBy>
  <cp:revision>126</cp:revision>
  <dcterms:created xsi:type="dcterms:W3CDTF">2024-04-16T09:57:47Z</dcterms:created>
  <dcterms:modified xsi:type="dcterms:W3CDTF">2025-01-14T11:14:29Z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2024-04-16T00:00:00Z</vt:filetime>
  </property>
  <property fmtid="{D5CDD505-2E9C-101B-9397-08002B2CF9AE}" pid="3" name="Creator">
    <vt:lpwstr>Canva</vt:lpwstr>
  </property>
  <property fmtid="{D5CDD505-2E9C-101B-9397-08002B2CF9AE}" pid="4" name="LastSaved">
    <vt:filetime>2024-04-16T00:00:00Z</vt:filetime>
  </property>
  <property fmtid="{D5CDD505-2E9C-101B-9397-08002B2CF9AE}" pid="5" name="Producer">
    <vt:lpwstr>Canva</vt:lpwstr>
  </property>
  <property fmtid="{D5CDD505-2E9C-101B-9397-08002B2CF9AE}" pid="6" name="ContentTypeId">
    <vt:lpwstr>0x010100EDF017DE59BD9D4BA6A14289BDF31CE3</vt:lpwstr>
  </property>
  <property fmtid="{D5CDD505-2E9C-101B-9397-08002B2CF9AE}" pid="7" name="TaxKeyword">
    <vt:lpwstr>968;#DAGCkW5sDiI|db4e23ba-d74e-445a-81d2-82f99978d7e6;#967;#BAC5iNIMxDk|634cc370-ed2e-4f79-818f-af44054f2071</vt:lpwstr>
  </property>
  <property fmtid="{D5CDD505-2E9C-101B-9397-08002B2CF9AE}" pid="8" name="_dlc_DocIdItemGuid">
    <vt:lpwstr>f1482e82-8cd4-4aa3-9362-35fa3dfa66a8</vt:lpwstr>
  </property>
</Properties>
</file>