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4" roundtripDataSignature="AMtx7miQ98QvMGL4qHISm1fSaitmLJMJ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 Id="rId22"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523464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 name="Google Shape;5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260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3708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 name="Google Shape;7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7957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1384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1847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9829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9128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tr-TR" sz="1800">
                <a:solidFill>
                  <a:srgbClr val="000000"/>
                </a:solidFill>
                <a:latin typeface="Times New Roman"/>
                <a:ea typeface="Times New Roman"/>
                <a:cs typeface="Times New Roman"/>
                <a:sym typeface="Times New Roman"/>
              </a:rPr>
              <a:pPr marL="0" lvl="0" indent="0" algn="l" rtl="0">
                <a:spcBef>
                  <a:spcPts val="0"/>
                </a:spcBef>
                <a:spcAft>
                  <a:spcPts val="0"/>
                </a:spcAft>
                <a:buNone/>
              </a:pPr>
              <a:t>8</a:t>
            </a:fld>
            <a:endParaRPr sz="1800">
              <a:solidFill>
                <a:srgbClr val="000000"/>
              </a:solidFill>
              <a:latin typeface="Times New Roman"/>
              <a:ea typeface="Times New Roman"/>
              <a:cs typeface="Times New Roman"/>
              <a:sym typeface="Times New Roman"/>
            </a:endParaRPr>
          </a:p>
        </p:txBody>
      </p:sp>
      <p:sp>
        <p:nvSpPr>
          <p:cNvPr id="118" name="Google Shape;118;p8:notes"/>
          <p:cNvSpPr/>
          <p:nvPr/>
        </p:nvSpPr>
        <p:spPr>
          <a:xfrm>
            <a:off x="755650" y="5078413"/>
            <a:ext cx="6029325" cy="4792662"/>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Times New Roman"/>
              <a:buNone/>
            </a:pPr>
            <a:endParaRPr sz="1800">
              <a:solidFill>
                <a:schemeClr val="dk1"/>
              </a:solidFill>
              <a:latin typeface="Arial"/>
              <a:ea typeface="Arial"/>
              <a:cs typeface="Arial"/>
              <a:sym typeface="Arial"/>
            </a:endParaRPr>
          </a:p>
        </p:txBody>
      </p:sp>
      <p:sp>
        <p:nvSpPr>
          <p:cNvPr id="119" name="Google Shape;119;p8:notes"/>
          <p:cNvSpPr txBox="1">
            <a:spLocks noGrp="1"/>
          </p:cNvSpPr>
          <p:nvPr>
            <p:ph type="body" idx="1"/>
          </p:nvPr>
        </p:nvSpPr>
        <p:spPr>
          <a:xfrm>
            <a:off x="756000" y="5078520"/>
            <a:ext cx="6047640" cy="481104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sp>
        <p:nvSpPr>
          <p:cNvPr id="120" name="Google Shape;12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9894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1"/>
        <p:cNvGrpSpPr/>
        <p:nvPr/>
      </p:nvGrpSpPr>
      <p:grpSpPr>
        <a:xfrm>
          <a:off x="0" y="0"/>
          <a:ext cx="0" cy="0"/>
          <a:chOff x="0" y="0"/>
          <a:chExt cx="0" cy="0"/>
        </a:xfrm>
      </p:grpSpPr>
      <p:sp>
        <p:nvSpPr>
          <p:cNvPr id="42" name="Google Shape;42;p19"/>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19"/>
          <p:cNvSpPr txBox="1">
            <a:spLocks noGrp="1"/>
          </p:cNvSpPr>
          <p:nvPr>
            <p:ph type="body" idx="1"/>
          </p:nvPr>
        </p:nvSpPr>
        <p:spPr>
          <a:xfrm>
            <a:off x="457200" y="1604520"/>
            <a:ext cx="822924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9"/>
          <p:cNvSpPr txBox="1">
            <a:spLocks noGrp="1"/>
          </p:cNvSpPr>
          <p:nvPr>
            <p:ph type="body" idx="2"/>
          </p:nvPr>
        </p:nvSpPr>
        <p:spPr>
          <a:xfrm>
            <a:off x="457200" y="3682080"/>
            <a:ext cx="822924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0"/>
          <p:cNvSpPr txBox="1">
            <a:spLocks noGrp="1"/>
          </p:cNvSpPr>
          <p:nvPr>
            <p:ph type="body" idx="1"/>
          </p:nvPr>
        </p:nvSpPr>
        <p:spPr>
          <a:xfrm>
            <a:off x="457200" y="160452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body" idx="2"/>
          </p:nvPr>
        </p:nvSpPr>
        <p:spPr>
          <a:xfrm>
            <a:off x="4674240" y="160452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20"/>
          <p:cNvSpPr txBox="1">
            <a:spLocks noGrp="1"/>
          </p:cNvSpPr>
          <p:nvPr>
            <p:ph type="body" idx="3"/>
          </p:nvPr>
        </p:nvSpPr>
        <p:spPr>
          <a:xfrm>
            <a:off x="4674240" y="368208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0"/>
          <p:cNvSpPr txBox="1">
            <a:spLocks noGrp="1"/>
          </p:cNvSpPr>
          <p:nvPr>
            <p:ph type="body" idx="4"/>
          </p:nvPr>
        </p:nvSpPr>
        <p:spPr>
          <a:xfrm>
            <a:off x="457200" y="368208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1"/>
        <p:cNvGrpSpPr/>
        <p:nvPr/>
      </p:nvGrpSpPr>
      <p:grpSpPr>
        <a:xfrm>
          <a:off x="0" y="0"/>
          <a:ext cx="0" cy="0"/>
          <a:chOff x="0" y="0"/>
          <a:chExt cx="0" cy="0"/>
        </a:xfrm>
      </p:grpSpPr>
      <p:sp>
        <p:nvSpPr>
          <p:cNvPr id="52" name="Google Shape;52;p21"/>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1"/>
          <p:cNvSpPr txBox="1">
            <a:spLocks noGrp="1"/>
          </p:cNvSpPr>
          <p:nvPr>
            <p:ph type="body" idx="1"/>
          </p:nvPr>
        </p:nvSpPr>
        <p:spPr>
          <a:xfrm>
            <a:off x="457200" y="1604520"/>
            <a:ext cx="8229240" cy="397728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21"/>
          <p:cNvSpPr txBox="1">
            <a:spLocks noGrp="1"/>
          </p:cNvSpPr>
          <p:nvPr>
            <p:ph type="body" idx="2"/>
          </p:nvPr>
        </p:nvSpPr>
        <p:spPr>
          <a:xfrm>
            <a:off x="457200" y="1604520"/>
            <a:ext cx="8229240" cy="397728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5" name="Google Shape;55;p21"/>
          <p:cNvPicPr preferRelativeResize="0"/>
          <p:nvPr/>
        </p:nvPicPr>
        <p:blipFill rotWithShape="1">
          <a:blip r:embed="rId2">
            <a:alphaModFix/>
          </a:blip>
          <a:srcRect/>
          <a:stretch/>
        </p:blipFill>
        <p:spPr>
          <a:xfrm>
            <a:off x="2079000" y="1604520"/>
            <a:ext cx="4984920" cy="3977280"/>
          </a:xfrm>
          <a:prstGeom prst="rect">
            <a:avLst/>
          </a:prstGeom>
          <a:noFill/>
          <a:ln>
            <a:noFill/>
          </a:ln>
        </p:spPr>
      </p:pic>
      <p:pic>
        <p:nvPicPr>
          <p:cNvPr id="56" name="Google Shape;56;p21"/>
          <p:cNvPicPr preferRelativeResize="0"/>
          <p:nvPr/>
        </p:nvPicPr>
        <p:blipFill rotWithShape="1">
          <a:blip r:embed="rId2">
            <a:alphaModFix/>
          </a:blip>
          <a:srcRect/>
          <a:stretch/>
        </p:blipFill>
        <p:spPr>
          <a:xfrm>
            <a:off x="2079000" y="1604520"/>
            <a:ext cx="4984920" cy="397728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
        <p:cNvGrpSpPr/>
        <p:nvPr/>
      </p:nvGrpSpPr>
      <p:grpSpPr>
        <a:xfrm>
          <a:off x="0" y="0"/>
          <a:ext cx="0" cy="0"/>
          <a:chOff x="0" y="0"/>
          <a:chExt cx="0" cy="0"/>
        </a:xfrm>
      </p:grpSpPr>
      <p:sp>
        <p:nvSpPr>
          <p:cNvPr id="13" name="Google Shape;13;p11"/>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1"/>
          <p:cNvSpPr txBox="1">
            <a:spLocks noGrp="1"/>
          </p:cNvSpPr>
          <p:nvPr>
            <p:ph type="subTitle" idx="1"/>
          </p:nvPr>
        </p:nvSpPr>
        <p:spPr>
          <a:xfrm>
            <a:off x="457200" y="1604520"/>
            <a:ext cx="8229240" cy="397728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12"/>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457200" y="1604520"/>
            <a:ext cx="8229240" cy="397728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0"/>
        <p:cNvGrpSpPr/>
        <p:nvPr/>
      </p:nvGrpSpPr>
      <p:grpSpPr>
        <a:xfrm>
          <a:off x="0" y="0"/>
          <a:ext cx="0" cy="0"/>
          <a:chOff x="0" y="0"/>
          <a:chExt cx="0" cy="0"/>
        </a:xfrm>
      </p:grpSpPr>
      <p:sp>
        <p:nvSpPr>
          <p:cNvPr id="21" name="Google Shape;21;p14"/>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4"/>
          <p:cNvSpPr txBox="1">
            <a:spLocks noGrp="1"/>
          </p:cNvSpPr>
          <p:nvPr>
            <p:ph type="body" idx="1"/>
          </p:nvPr>
        </p:nvSpPr>
        <p:spPr>
          <a:xfrm>
            <a:off x="457200" y="1604520"/>
            <a:ext cx="4015800" cy="397728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14"/>
          <p:cNvSpPr txBox="1">
            <a:spLocks noGrp="1"/>
          </p:cNvSpPr>
          <p:nvPr>
            <p:ph type="body" idx="2"/>
          </p:nvPr>
        </p:nvSpPr>
        <p:spPr>
          <a:xfrm>
            <a:off x="4674240" y="1604520"/>
            <a:ext cx="4015800" cy="397728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
        <p:cNvGrpSpPr/>
        <p:nvPr/>
      </p:nvGrpSpPr>
      <p:grpSpPr>
        <a:xfrm>
          <a:off x="0" y="0"/>
          <a:ext cx="0" cy="0"/>
          <a:chOff x="0" y="0"/>
          <a:chExt cx="0" cy="0"/>
        </a:xfrm>
      </p:grpSpPr>
      <p:sp>
        <p:nvSpPr>
          <p:cNvPr id="25" name="Google Shape;25;p15"/>
          <p:cNvSpPr txBox="1">
            <a:spLocks noGrp="1"/>
          </p:cNvSpPr>
          <p:nvPr>
            <p:ph type="subTitle" idx="1"/>
          </p:nvPr>
        </p:nvSpPr>
        <p:spPr>
          <a:xfrm>
            <a:off x="457200" y="273600"/>
            <a:ext cx="8229240" cy="530784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6"/>
        <p:cNvGrpSpPr/>
        <p:nvPr/>
      </p:nvGrpSpPr>
      <p:grpSpPr>
        <a:xfrm>
          <a:off x="0" y="0"/>
          <a:ext cx="0" cy="0"/>
          <a:chOff x="0" y="0"/>
          <a:chExt cx="0" cy="0"/>
        </a:xfrm>
      </p:grpSpPr>
      <p:sp>
        <p:nvSpPr>
          <p:cNvPr id="27" name="Google Shape;27;p16"/>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6"/>
          <p:cNvSpPr txBox="1">
            <a:spLocks noGrp="1"/>
          </p:cNvSpPr>
          <p:nvPr>
            <p:ph type="body" idx="1"/>
          </p:nvPr>
        </p:nvSpPr>
        <p:spPr>
          <a:xfrm>
            <a:off x="457200" y="160452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16"/>
          <p:cNvSpPr txBox="1">
            <a:spLocks noGrp="1"/>
          </p:cNvSpPr>
          <p:nvPr>
            <p:ph type="body" idx="2"/>
          </p:nvPr>
        </p:nvSpPr>
        <p:spPr>
          <a:xfrm>
            <a:off x="457200" y="368208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6"/>
          <p:cNvSpPr txBox="1">
            <a:spLocks noGrp="1"/>
          </p:cNvSpPr>
          <p:nvPr>
            <p:ph type="body" idx="3"/>
          </p:nvPr>
        </p:nvSpPr>
        <p:spPr>
          <a:xfrm>
            <a:off x="4674240" y="1604520"/>
            <a:ext cx="4015800" cy="397728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7"/>
          <p:cNvSpPr txBox="1">
            <a:spLocks noGrp="1"/>
          </p:cNvSpPr>
          <p:nvPr>
            <p:ph type="body" idx="1"/>
          </p:nvPr>
        </p:nvSpPr>
        <p:spPr>
          <a:xfrm>
            <a:off x="457200" y="1604520"/>
            <a:ext cx="4015800" cy="397728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7"/>
          <p:cNvSpPr txBox="1">
            <a:spLocks noGrp="1"/>
          </p:cNvSpPr>
          <p:nvPr>
            <p:ph type="body" idx="2"/>
          </p:nvPr>
        </p:nvSpPr>
        <p:spPr>
          <a:xfrm>
            <a:off x="4674240" y="160452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17"/>
          <p:cNvSpPr txBox="1">
            <a:spLocks noGrp="1"/>
          </p:cNvSpPr>
          <p:nvPr>
            <p:ph type="body" idx="3"/>
          </p:nvPr>
        </p:nvSpPr>
        <p:spPr>
          <a:xfrm>
            <a:off x="4674240" y="368208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457200" y="160452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18"/>
          <p:cNvSpPr txBox="1">
            <a:spLocks noGrp="1"/>
          </p:cNvSpPr>
          <p:nvPr>
            <p:ph type="body" idx="2"/>
          </p:nvPr>
        </p:nvSpPr>
        <p:spPr>
          <a:xfrm>
            <a:off x="4674240" y="1604520"/>
            <a:ext cx="401580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3"/>
          </p:nvPr>
        </p:nvSpPr>
        <p:spPr>
          <a:xfrm>
            <a:off x="457200" y="3682080"/>
            <a:ext cx="8229240" cy="18968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p:nvPr/>
        </p:nvSpPr>
        <p:spPr>
          <a:xfrm>
            <a:off x="0" y="6531120"/>
            <a:ext cx="9143640" cy="326160"/>
          </a:xfrm>
          <a:prstGeom prst="rect">
            <a:avLst/>
          </a:prstGeom>
          <a:solidFill>
            <a:srgbClr val="2C3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9"/>
          <p:cNvSpPr/>
          <p:nvPr/>
        </p:nvSpPr>
        <p:spPr>
          <a:xfrm>
            <a:off x="0" y="0"/>
            <a:ext cx="9143640" cy="1469160"/>
          </a:xfrm>
          <a:prstGeom prst="rect">
            <a:avLst/>
          </a:prstGeom>
          <a:solidFill>
            <a:srgbClr val="2C3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9"/>
          <p:cNvSpPr/>
          <p:nvPr/>
        </p:nvSpPr>
        <p:spPr>
          <a:xfrm>
            <a:off x="8408880" y="6253560"/>
            <a:ext cx="489600" cy="489600"/>
          </a:xfrm>
          <a:prstGeom prst="ellipse">
            <a:avLst/>
          </a:prstGeom>
          <a:solidFill>
            <a:srgbClr val="1ABC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9"/>
          <p:cNvSpPr txBox="1">
            <a:spLocks noGrp="1"/>
          </p:cNvSpPr>
          <p:nvPr>
            <p:ph type="title"/>
          </p:nvPr>
        </p:nvSpPr>
        <p:spPr>
          <a:xfrm>
            <a:off x="457200" y="273600"/>
            <a:ext cx="8229240" cy="1144800"/>
          </a:xfrm>
          <a:prstGeom prst="rect">
            <a:avLst/>
          </a:prstGeom>
          <a:noFill/>
          <a:ln>
            <a:noFill/>
          </a:ln>
        </p:spPr>
        <p:txBody>
          <a:bodyPr spcFirstLastPara="1" wrap="square" lIns="0" tIns="0" rIns="0" bIns="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 name="Google Shape;10;p9"/>
          <p:cNvSpPr txBox="1">
            <a:spLocks noGrp="1"/>
          </p:cNvSpPr>
          <p:nvPr>
            <p:ph type="body" idx="1"/>
          </p:nvPr>
        </p:nvSpPr>
        <p:spPr>
          <a:xfrm>
            <a:off x="457200" y="1604520"/>
            <a:ext cx="8229240" cy="3977280"/>
          </a:xfrm>
          <a:prstGeom prst="rect">
            <a:avLst/>
          </a:prstGeom>
          <a:noFill/>
          <a:ln>
            <a:noFill/>
          </a:ln>
        </p:spPr>
        <p:txBody>
          <a:bodyPr spcFirstLastPara="1" wrap="square" lIns="0" tIns="0" rIns="0" bIns="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
          <p:cNvSpPr/>
          <p:nvPr/>
        </p:nvSpPr>
        <p:spPr>
          <a:xfrm>
            <a:off x="323640" y="4708495"/>
            <a:ext cx="8420760" cy="41400"/>
          </a:xfrm>
          <a:prstGeom prst="flowChartProcess">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
          <p:cNvSpPr/>
          <p:nvPr/>
        </p:nvSpPr>
        <p:spPr>
          <a:xfrm>
            <a:off x="0" y="1598258"/>
            <a:ext cx="9144000" cy="3044079"/>
          </a:xfrm>
          <a:prstGeom prst="rect">
            <a:avLst/>
          </a:prstGeom>
          <a:noFill/>
          <a:ln>
            <a:noFill/>
          </a:ln>
          <a:effectLst>
            <a:outerShdw blurRad="50800" dist="38100" dir="2700000" algn="tl" rotWithShape="0">
              <a:srgbClr val="000000">
                <a:alpha val="40000"/>
              </a:srgbClr>
            </a:outerShdw>
          </a:effectLst>
        </p:spPr>
        <p:txBody>
          <a:bodyPr spcFirstLastPara="1" wrap="square" lIns="90000" tIns="45000" rIns="90000" bIns="45000" anchor="t" anchorCtr="0">
            <a:noAutofit/>
          </a:bodyPr>
          <a:lstStyle/>
          <a:p>
            <a:pPr marL="0" marR="0" lvl="0" indent="0" algn="ctr" rtl="0">
              <a:lnSpc>
                <a:spcPct val="95000"/>
              </a:lnSpc>
              <a:spcBef>
                <a:spcPts val="0"/>
              </a:spcBef>
              <a:spcAft>
                <a:spcPts val="0"/>
              </a:spcAft>
              <a:buNone/>
            </a:pPr>
            <a:r>
              <a:rPr lang="tr-TR" sz="3200" b="1" i="0" u="none" strike="noStrike" cap="none">
                <a:solidFill>
                  <a:srgbClr val="000000"/>
                </a:solidFill>
                <a:latin typeface="Cambria"/>
                <a:ea typeface="Cambria"/>
                <a:cs typeface="Cambria"/>
                <a:sym typeface="Cambria"/>
              </a:rPr>
              <a:t>     </a:t>
            </a:r>
            <a:endParaRPr sz="3200" b="1" i="0" u="none" strike="noStrike" cap="none">
              <a:solidFill>
                <a:srgbClr val="000000"/>
              </a:solidFill>
              <a:latin typeface="Cambria"/>
              <a:ea typeface="Cambria"/>
              <a:cs typeface="Cambria"/>
              <a:sym typeface="Cambria"/>
            </a:endParaRPr>
          </a:p>
          <a:p>
            <a:pPr marL="0" marR="0" lvl="0" indent="0" algn="ctr" rtl="0">
              <a:lnSpc>
                <a:spcPct val="95000"/>
              </a:lnSpc>
              <a:spcBef>
                <a:spcPts val="0"/>
              </a:spcBef>
              <a:spcAft>
                <a:spcPts val="0"/>
              </a:spcAft>
              <a:buNone/>
            </a:pPr>
            <a:r>
              <a:rPr lang="tr-TR" sz="3000" b="1" i="0" u="none" strike="noStrike" cap="none">
                <a:solidFill>
                  <a:srgbClr val="003366"/>
                </a:solidFill>
                <a:latin typeface="Cambria"/>
                <a:ea typeface="Cambria"/>
                <a:cs typeface="Cambria"/>
                <a:sym typeface="Cambria"/>
              </a:rPr>
              <a:t>DENETİMLİ SERBESTLİK </a:t>
            </a:r>
            <a:endParaRPr sz="3000" b="1">
              <a:solidFill>
                <a:srgbClr val="003366"/>
              </a:solidFill>
              <a:latin typeface="Cambria"/>
              <a:ea typeface="Cambria"/>
              <a:cs typeface="Cambria"/>
              <a:sym typeface="Cambria"/>
            </a:endParaRPr>
          </a:p>
          <a:p>
            <a:pPr marL="0" marR="0" lvl="0" indent="0" algn="ctr" rtl="0">
              <a:lnSpc>
                <a:spcPct val="95000"/>
              </a:lnSpc>
              <a:spcBef>
                <a:spcPts val="0"/>
              </a:spcBef>
              <a:spcAft>
                <a:spcPts val="0"/>
              </a:spcAft>
              <a:buNone/>
            </a:pPr>
            <a:r>
              <a:rPr lang="tr-TR" sz="3200" b="1" i="0" u="none" strike="noStrike" cap="none">
                <a:solidFill>
                  <a:srgbClr val="003366"/>
                </a:solidFill>
                <a:latin typeface="Cambria"/>
                <a:ea typeface="Cambria"/>
                <a:cs typeface="Cambria"/>
                <a:sym typeface="Cambria"/>
              </a:rPr>
              <a:t>MANEVİ REHBERLİK PROGRAMI</a:t>
            </a:r>
            <a:endParaRPr/>
          </a:p>
          <a:p>
            <a:pPr marL="0" marR="0" lvl="0" indent="0" algn="ctr" rtl="0">
              <a:lnSpc>
                <a:spcPct val="95000"/>
              </a:lnSpc>
              <a:spcBef>
                <a:spcPts val="0"/>
              </a:spcBef>
              <a:spcAft>
                <a:spcPts val="0"/>
              </a:spcAft>
              <a:buNone/>
            </a:pPr>
            <a:endParaRPr sz="3200" b="1" i="0" u="none" strike="noStrike" cap="none">
              <a:solidFill>
                <a:srgbClr val="003366"/>
              </a:solidFill>
              <a:latin typeface="Cambria"/>
              <a:ea typeface="Cambria"/>
              <a:cs typeface="Cambria"/>
              <a:sym typeface="Cambria"/>
            </a:endParaRPr>
          </a:p>
          <a:p>
            <a:pPr marL="0" marR="0" lvl="0" indent="0" algn="ctr" rtl="0">
              <a:lnSpc>
                <a:spcPct val="95000"/>
              </a:lnSpc>
              <a:spcBef>
                <a:spcPts val="0"/>
              </a:spcBef>
              <a:spcAft>
                <a:spcPts val="0"/>
              </a:spcAft>
              <a:buNone/>
            </a:pPr>
            <a:r>
              <a:rPr lang="tr-TR" sz="3000" b="1" i="0" u="none" strike="noStrike" cap="none">
                <a:solidFill>
                  <a:srgbClr val="003366"/>
                </a:solidFill>
                <a:latin typeface="Cambria"/>
                <a:ea typeface="Cambria"/>
                <a:cs typeface="Cambria"/>
                <a:sym typeface="Cambria"/>
              </a:rPr>
              <a:t>1. OTURUM</a:t>
            </a:r>
            <a:endParaRPr/>
          </a:p>
          <a:p>
            <a:pPr marL="0" marR="0" lvl="0" indent="0" algn="ctr" rtl="0">
              <a:lnSpc>
                <a:spcPct val="95000"/>
              </a:lnSpc>
              <a:spcBef>
                <a:spcPts val="0"/>
              </a:spcBef>
              <a:spcAft>
                <a:spcPts val="0"/>
              </a:spcAft>
              <a:buNone/>
            </a:pPr>
            <a:r>
              <a:rPr lang="tr-TR" sz="3200" b="1" i="0" u="none" strike="noStrike" cap="none">
                <a:solidFill>
                  <a:srgbClr val="003366"/>
                </a:solidFill>
                <a:latin typeface="Cambria"/>
                <a:ea typeface="Cambria"/>
                <a:cs typeface="Cambria"/>
                <a:sym typeface="Cambria"/>
              </a:rPr>
              <a:t>MANEVİ REHBERLİK PROGRAMINA GİRİŞ</a:t>
            </a:r>
            <a:endParaRPr sz="3200" b="1" i="0" u="none" strike="noStrike" cap="none">
              <a:solidFill>
                <a:srgbClr val="003366"/>
              </a:solidFill>
              <a:latin typeface="Cambria"/>
              <a:ea typeface="Cambria"/>
              <a:cs typeface="Cambria"/>
              <a:sym typeface="Cambria"/>
            </a:endParaRPr>
          </a:p>
          <a:p>
            <a:pPr marL="0" marR="0" lvl="0" indent="0" algn="ctr" rtl="0">
              <a:lnSpc>
                <a:spcPct val="100000"/>
              </a:lnSpc>
              <a:spcBef>
                <a:spcPts val="0"/>
              </a:spcBef>
              <a:spcAft>
                <a:spcPts val="0"/>
              </a:spcAft>
              <a:buNone/>
            </a:pPr>
            <a:endParaRPr sz="3200" b="1" i="0" u="none" strike="noStrike" cap="none">
              <a:solidFill>
                <a:srgbClr val="003366"/>
              </a:solidFill>
              <a:latin typeface="Cambria"/>
              <a:ea typeface="Cambria"/>
              <a:cs typeface="Cambria"/>
              <a:sym typeface="Cambria"/>
            </a:endParaRPr>
          </a:p>
        </p:txBody>
      </p:sp>
      <p:sp>
        <p:nvSpPr>
          <p:cNvPr id="63" name="Google Shape;63;p1"/>
          <p:cNvSpPr/>
          <p:nvPr/>
        </p:nvSpPr>
        <p:spPr>
          <a:xfrm>
            <a:off x="0" y="399950"/>
            <a:ext cx="9144000" cy="881780"/>
          </a:xfrm>
          <a:prstGeom prst="rect">
            <a:avLst/>
          </a:prstGeom>
          <a:noFill/>
          <a:ln>
            <a:noFill/>
          </a:ln>
        </p:spPr>
        <p:txBody>
          <a:bodyPr spcFirstLastPara="1" wrap="square" lIns="91425" tIns="45700" rIns="91425" bIns="45700" anchor="t" anchorCtr="0">
            <a:spAutoFit/>
          </a:bodyPr>
          <a:lstStyle/>
          <a:p>
            <a:pPr marL="0" marR="0" lvl="0" indent="0" algn="ctr" rtl="0">
              <a:lnSpc>
                <a:spcPct val="95000"/>
              </a:lnSpc>
              <a:spcBef>
                <a:spcPts val="0"/>
              </a:spcBef>
              <a:spcAft>
                <a:spcPts val="0"/>
              </a:spcAft>
              <a:buNone/>
            </a:pPr>
            <a:r>
              <a:rPr lang="tr-TR" sz="1800" b="1" i="0" u="none" strike="noStrike" cap="none">
                <a:solidFill>
                  <a:srgbClr val="003366"/>
                </a:solidFill>
                <a:latin typeface="Cambria"/>
                <a:ea typeface="Cambria"/>
                <a:cs typeface="Cambria"/>
                <a:sym typeface="Cambria"/>
              </a:rPr>
              <a:t>.</a:t>
            </a:r>
            <a:r>
              <a:rPr lang="tr-TR" sz="3200" b="1" i="0" u="none" strike="noStrike" cap="none">
                <a:solidFill>
                  <a:schemeClr val="lt1"/>
                </a:solidFill>
                <a:latin typeface="Cambria"/>
                <a:ea typeface="Cambria"/>
                <a:cs typeface="Cambria"/>
                <a:sym typeface="Cambria"/>
              </a:rPr>
              <a:t> </a:t>
            </a:r>
            <a:r>
              <a:rPr lang="tr-TR" sz="5400" b="1" i="0" u="none" strike="noStrike" cap="none">
                <a:solidFill>
                  <a:schemeClr val="lt1"/>
                </a:solidFill>
                <a:latin typeface="Cambria"/>
                <a:ea typeface="Cambria"/>
                <a:cs typeface="Cambria"/>
                <a:sym typeface="Cambria"/>
              </a:rPr>
              <a:t>MAREP</a:t>
            </a:r>
            <a:endParaRPr sz="5400" b="1" i="0" u="none" strike="noStrike" cap="none">
              <a:solidFill>
                <a:schemeClr val="lt1"/>
              </a:solidFill>
              <a:latin typeface="Cambria"/>
              <a:ea typeface="Cambria"/>
              <a:cs typeface="Cambria"/>
              <a:sym typeface="Cambria"/>
            </a:endParaRPr>
          </a:p>
        </p:txBody>
      </p:sp>
      <p:sp>
        <p:nvSpPr>
          <p:cNvPr id="64" name="Google Shape;64;p1"/>
          <p:cNvSpPr txBox="1"/>
          <p:nvPr/>
        </p:nvSpPr>
        <p:spPr>
          <a:xfrm>
            <a:off x="8521429" y="6322978"/>
            <a:ext cx="2723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b="1" i="0" u="none" strike="noStrike" cap="none" dirty="0">
                <a:solidFill>
                  <a:schemeClr val="bg2"/>
                </a:solidFill>
                <a:latin typeface="Cambria" panose="02040503050406030204" pitchFamily="18" charset="0"/>
                <a:ea typeface="Cambria" panose="02040503050406030204" pitchFamily="18" charset="0"/>
                <a:sym typeface="Arial"/>
              </a:rPr>
              <a:t>1</a:t>
            </a:r>
            <a:endParaRPr sz="1800" b="1" dirty="0">
              <a:solidFill>
                <a:schemeClr val="bg2"/>
              </a:solidFill>
              <a:latin typeface="Cambria" panose="02040503050406030204" pitchFamily="18" charset="0"/>
              <a:ea typeface="Cambria" panose="02040503050406030204" pitchFamily="18" charset="0"/>
              <a:sym typeface="Arial"/>
            </a:endParaRPr>
          </a:p>
        </p:txBody>
      </p:sp>
      <p:sp>
        <p:nvSpPr>
          <p:cNvPr id="65" name="Google Shape;65;p1"/>
          <p:cNvSpPr/>
          <p:nvPr/>
        </p:nvSpPr>
        <p:spPr>
          <a:xfrm>
            <a:off x="0" y="5036028"/>
            <a:ext cx="9144000" cy="887104"/>
          </a:xfrm>
          <a:prstGeom prst="rect">
            <a:avLst/>
          </a:prstGeom>
          <a:noFill/>
          <a:ln>
            <a:noFill/>
          </a:ln>
          <a:effectLst>
            <a:outerShdw blurRad="50800" dist="38100" dir="2700000" algn="tl" rotWithShape="0">
              <a:srgbClr val="000000">
                <a:alpha val="40000"/>
              </a:srgbClr>
            </a:outerShdw>
          </a:effectLst>
        </p:spPr>
        <p:txBody>
          <a:bodyPr spcFirstLastPara="1" wrap="square" lIns="90000" tIns="45000" rIns="90000" bIns="45000" anchor="t" anchorCtr="0">
            <a:noAutofit/>
          </a:bodyPr>
          <a:lstStyle/>
          <a:p>
            <a:pPr marL="0" marR="0" lvl="0" indent="0" algn="ctr" rtl="0">
              <a:lnSpc>
                <a:spcPct val="95000"/>
              </a:lnSpc>
              <a:spcBef>
                <a:spcPts val="0"/>
              </a:spcBef>
              <a:spcAft>
                <a:spcPts val="0"/>
              </a:spcAft>
              <a:buNone/>
            </a:pPr>
            <a:r>
              <a:rPr lang="tr-TR" sz="3600" b="1">
                <a:solidFill>
                  <a:srgbClr val="FF0000"/>
                </a:solidFill>
                <a:latin typeface="Cambria"/>
                <a:ea typeface="Cambria"/>
                <a:cs typeface="Cambria"/>
                <a:sym typeface="Cambria"/>
              </a:rPr>
              <a:t>HOŞGELDİNİZ</a:t>
            </a:r>
            <a:endParaRPr sz="3600" b="1">
              <a:solidFill>
                <a:srgbClr val="FF0000"/>
              </a:solidFill>
              <a:latin typeface="Cambria"/>
              <a:ea typeface="Cambria"/>
              <a:cs typeface="Cambria"/>
              <a:sym typeface="Cambria"/>
            </a:endParaRPr>
          </a:p>
          <a:p>
            <a:pPr marL="0" marR="0" lvl="0" indent="0" algn="ctr" rtl="0">
              <a:lnSpc>
                <a:spcPct val="100000"/>
              </a:lnSpc>
              <a:spcBef>
                <a:spcPts val="0"/>
              </a:spcBef>
              <a:spcAft>
                <a:spcPts val="0"/>
              </a:spcAft>
              <a:buNone/>
            </a:pPr>
            <a:endParaRPr sz="3200" b="1">
              <a:solidFill>
                <a:srgbClr val="003366"/>
              </a:solidFill>
              <a:latin typeface="Cambria"/>
              <a:ea typeface="Cambria"/>
              <a:cs typeface="Cambria"/>
              <a:sym typeface="Cambria"/>
            </a:endParaRPr>
          </a:p>
        </p:txBody>
      </p:sp>
      <p:pic>
        <p:nvPicPr>
          <p:cNvPr id="66" name="Google Shape;66;p1"/>
          <p:cNvPicPr preferRelativeResize="0"/>
          <p:nvPr/>
        </p:nvPicPr>
        <p:blipFill rotWithShape="1">
          <a:blip r:embed="rId3">
            <a:alphaModFix/>
          </a:blip>
          <a:srcRect/>
          <a:stretch/>
        </p:blipFill>
        <p:spPr>
          <a:xfrm>
            <a:off x="-99345" y="-163585"/>
            <a:ext cx="1754816" cy="1800000"/>
          </a:xfrm>
          <a:prstGeom prst="rect">
            <a:avLst/>
          </a:prstGeom>
          <a:noFill/>
          <a:ln>
            <a:noFill/>
          </a:ln>
        </p:spPr>
      </p:pic>
      <p:pic>
        <p:nvPicPr>
          <p:cNvPr id="67" name="Google Shape;67;p1" descr="diyanetisleri_logo.png"/>
          <p:cNvPicPr preferRelativeResize="0"/>
          <p:nvPr/>
        </p:nvPicPr>
        <p:blipFill rotWithShape="1">
          <a:blip r:embed="rId4">
            <a:alphaModFix/>
          </a:blip>
          <a:srcRect/>
          <a:stretch/>
        </p:blipFill>
        <p:spPr>
          <a:xfrm>
            <a:off x="7618879" y="81889"/>
            <a:ext cx="1296000" cy="1296000"/>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2"/>
          <p:cNvSpPr txBox="1">
            <a:spLocks noGrp="1"/>
          </p:cNvSpPr>
          <p:nvPr>
            <p:ph type="subTitle" idx="1"/>
          </p:nvPr>
        </p:nvSpPr>
        <p:spPr>
          <a:xfrm>
            <a:off x="397240" y="1918741"/>
            <a:ext cx="8229240" cy="4212236"/>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4400"/>
              <a:buFont typeface="Arial"/>
              <a:buNone/>
            </a:pPr>
            <a:endParaRPr sz="4400" b="1" i="0" u="none" strike="noStrike" cap="none">
              <a:solidFill>
                <a:schemeClr val="dk1"/>
              </a:solidFill>
              <a:latin typeface="Cambria"/>
              <a:ea typeface="Cambria"/>
              <a:cs typeface="Cambria"/>
              <a:sym typeface="Cambria"/>
            </a:endParaRPr>
          </a:p>
        </p:txBody>
      </p:sp>
      <p:sp>
        <p:nvSpPr>
          <p:cNvPr id="73" name="Google Shape;73;p2"/>
          <p:cNvSpPr/>
          <p:nvPr/>
        </p:nvSpPr>
        <p:spPr>
          <a:xfrm>
            <a:off x="0" y="319178"/>
            <a:ext cx="9144000"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lt1"/>
              </a:buClr>
              <a:buSzPts val="4400"/>
              <a:buFont typeface="Cambria"/>
              <a:buNone/>
            </a:pPr>
            <a:r>
              <a:rPr lang="tr-TR" sz="4400" b="1" dirty="0">
                <a:solidFill>
                  <a:schemeClr val="lt1"/>
                </a:solidFill>
                <a:latin typeface="Cambria"/>
                <a:ea typeface="Cambria"/>
                <a:cs typeface="Cambria"/>
                <a:sym typeface="Cambria"/>
              </a:rPr>
              <a:t>TANIŞMA</a:t>
            </a:r>
            <a:endParaRPr sz="4400" b="1" dirty="0">
              <a:solidFill>
                <a:schemeClr val="lt1"/>
              </a:solidFill>
              <a:latin typeface="Cambria"/>
              <a:ea typeface="Cambria"/>
              <a:cs typeface="Cambria"/>
              <a:sym typeface="Cambria"/>
            </a:endParaRPr>
          </a:p>
        </p:txBody>
      </p:sp>
      <p:pic>
        <p:nvPicPr>
          <p:cNvPr id="74" name="Google Shape;74;p2" descr="İlgili resim"/>
          <p:cNvPicPr preferRelativeResize="0"/>
          <p:nvPr/>
        </p:nvPicPr>
        <p:blipFill rotWithShape="1">
          <a:blip r:embed="rId3">
            <a:alphaModFix/>
          </a:blip>
          <a:srcRect/>
          <a:stretch/>
        </p:blipFill>
        <p:spPr>
          <a:xfrm>
            <a:off x="0" y="1452283"/>
            <a:ext cx="9144000" cy="5091952"/>
          </a:xfrm>
          <a:prstGeom prst="rect">
            <a:avLst/>
          </a:prstGeom>
          <a:noFill/>
          <a:ln>
            <a:noFill/>
          </a:ln>
        </p:spPr>
      </p:pic>
      <p:sp>
        <p:nvSpPr>
          <p:cNvPr id="75" name="Google Shape;75;p2"/>
          <p:cNvSpPr txBox="1"/>
          <p:nvPr/>
        </p:nvSpPr>
        <p:spPr>
          <a:xfrm>
            <a:off x="8521429" y="6322978"/>
            <a:ext cx="2723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b="1" dirty="0">
                <a:solidFill>
                  <a:schemeClr val="bg2"/>
                </a:solidFill>
                <a:latin typeface="Cambria" panose="02040503050406030204" pitchFamily="18" charset="0"/>
                <a:ea typeface="Cambria" panose="02040503050406030204" pitchFamily="18" charset="0"/>
                <a:sym typeface="Arial"/>
              </a:rPr>
              <a:t>2</a:t>
            </a:r>
            <a:endParaRPr sz="1800" b="1" dirty="0">
              <a:solidFill>
                <a:schemeClr val="bg2"/>
              </a:solidFill>
              <a:latin typeface="Cambria" panose="02040503050406030204" pitchFamily="18" charset="0"/>
              <a:ea typeface="Cambria" panose="02040503050406030204" pitchFamily="18" charset="0"/>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
          <p:cNvSpPr txBox="1">
            <a:spLocks noGrp="1"/>
          </p:cNvSpPr>
          <p:nvPr>
            <p:ph type="subTitle" idx="1"/>
          </p:nvPr>
        </p:nvSpPr>
        <p:spPr>
          <a:xfrm>
            <a:off x="397240" y="1918741"/>
            <a:ext cx="8229240" cy="4212236"/>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4400"/>
              <a:buFont typeface="Arial"/>
              <a:buNone/>
            </a:pPr>
            <a:endParaRPr sz="4400" b="1" i="0" u="none" strike="noStrike" cap="none">
              <a:solidFill>
                <a:schemeClr val="dk1"/>
              </a:solidFill>
              <a:latin typeface="Cambria"/>
              <a:ea typeface="Cambria"/>
              <a:cs typeface="Cambria"/>
              <a:sym typeface="Cambria"/>
            </a:endParaRPr>
          </a:p>
        </p:txBody>
      </p:sp>
      <p:sp>
        <p:nvSpPr>
          <p:cNvPr id="81" name="Google Shape;81;p3"/>
          <p:cNvSpPr/>
          <p:nvPr/>
        </p:nvSpPr>
        <p:spPr>
          <a:xfrm>
            <a:off x="0" y="293285"/>
            <a:ext cx="9144000"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lt1"/>
              </a:buClr>
              <a:buSzPts val="4400"/>
              <a:buFont typeface="Cambria"/>
              <a:buNone/>
            </a:pPr>
            <a:r>
              <a:rPr lang="tr-TR" sz="4400" b="1" dirty="0">
                <a:solidFill>
                  <a:schemeClr val="lt1"/>
                </a:solidFill>
                <a:latin typeface="Cambria"/>
                <a:ea typeface="Cambria"/>
                <a:cs typeface="Cambria"/>
                <a:sym typeface="Cambria"/>
              </a:rPr>
              <a:t>PROGRAMIN İÇERİĞİ VE AMACI</a:t>
            </a:r>
            <a:endParaRPr sz="4400" b="1" dirty="0">
              <a:solidFill>
                <a:schemeClr val="lt1"/>
              </a:solidFill>
              <a:latin typeface="Cambria"/>
              <a:ea typeface="Cambria"/>
              <a:cs typeface="Cambria"/>
              <a:sym typeface="Cambria"/>
            </a:endParaRPr>
          </a:p>
        </p:txBody>
      </p:sp>
      <p:pic>
        <p:nvPicPr>
          <p:cNvPr id="82" name="Google Shape;82;p3" descr="amaç ile ilgili görsel sonucu"/>
          <p:cNvPicPr preferRelativeResize="0"/>
          <p:nvPr/>
        </p:nvPicPr>
        <p:blipFill rotWithShape="1">
          <a:blip r:embed="rId3">
            <a:alphaModFix/>
          </a:blip>
          <a:srcRect/>
          <a:stretch/>
        </p:blipFill>
        <p:spPr>
          <a:xfrm>
            <a:off x="0" y="1443318"/>
            <a:ext cx="9144000" cy="5082988"/>
          </a:xfrm>
          <a:prstGeom prst="rect">
            <a:avLst/>
          </a:prstGeom>
          <a:noFill/>
          <a:ln>
            <a:noFill/>
          </a:ln>
        </p:spPr>
      </p:pic>
      <p:sp>
        <p:nvSpPr>
          <p:cNvPr id="83" name="Google Shape;83;p3"/>
          <p:cNvSpPr txBox="1"/>
          <p:nvPr/>
        </p:nvSpPr>
        <p:spPr>
          <a:xfrm>
            <a:off x="8521429" y="6322978"/>
            <a:ext cx="2723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b="1" dirty="0">
                <a:solidFill>
                  <a:schemeClr val="bg2"/>
                </a:solidFill>
                <a:latin typeface="Cambria" panose="02040503050406030204" pitchFamily="18" charset="0"/>
                <a:ea typeface="Cambria" panose="02040503050406030204" pitchFamily="18" charset="0"/>
                <a:sym typeface="Arial"/>
              </a:rPr>
              <a:t>3</a:t>
            </a:r>
            <a:endParaRPr sz="1800" b="1" dirty="0">
              <a:solidFill>
                <a:schemeClr val="bg2"/>
              </a:solidFill>
              <a:latin typeface="Cambria" panose="02040503050406030204" pitchFamily="18" charset="0"/>
              <a:ea typeface="Cambria" panose="02040503050406030204" pitchFamily="18" charset="0"/>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a:spLocks noGrp="1"/>
          </p:cNvSpPr>
          <p:nvPr>
            <p:ph type="title"/>
          </p:nvPr>
        </p:nvSpPr>
        <p:spPr>
          <a:xfrm>
            <a:off x="248194" y="182745"/>
            <a:ext cx="8686800" cy="1229864"/>
          </a:xfrm>
          <a:prstGeom prst="rect">
            <a:avLst/>
          </a:prstGeom>
          <a:noFill/>
          <a:ln>
            <a:noFill/>
          </a:ln>
        </p:spPr>
        <p:txBody>
          <a:bodyPr spcFirstLastPara="1" wrap="square" lIns="0" tIns="0" rIns="0" bIns="0" anchor="ctr" anchorCtr="0">
            <a:noAutofit/>
          </a:bodyPr>
          <a:lstStyle/>
          <a:p>
            <a:pPr marL="0" lvl="0" indent="0" algn="ctr" rtl="0">
              <a:lnSpc>
                <a:spcPct val="90000"/>
              </a:lnSpc>
              <a:spcBef>
                <a:spcPts val="0"/>
              </a:spcBef>
              <a:spcAft>
                <a:spcPts val="0"/>
              </a:spcAft>
              <a:buClr>
                <a:schemeClr val="lt1"/>
              </a:buClr>
              <a:buSzPts val="4400"/>
              <a:buFont typeface="Cambria"/>
              <a:buNone/>
            </a:pPr>
            <a:r>
              <a:rPr lang="tr-TR" b="1" dirty="0">
                <a:solidFill>
                  <a:schemeClr val="lt1"/>
                </a:solidFill>
                <a:latin typeface="Cambria"/>
                <a:ea typeface="Cambria"/>
                <a:cs typeface="Cambria"/>
                <a:sym typeface="Cambria"/>
              </a:rPr>
              <a:t>PROGRAMIN İÇERİĞİ</a:t>
            </a:r>
            <a:endParaRPr b="1" dirty="0">
              <a:solidFill>
                <a:schemeClr val="lt1"/>
              </a:solidFill>
              <a:latin typeface="Cambria"/>
              <a:ea typeface="Cambria"/>
              <a:cs typeface="Cambria"/>
              <a:sym typeface="Cambria"/>
            </a:endParaRPr>
          </a:p>
        </p:txBody>
      </p:sp>
      <p:sp>
        <p:nvSpPr>
          <p:cNvPr id="89" name="Google Shape;89;p4"/>
          <p:cNvSpPr/>
          <p:nvPr/>
        </p:nvSpPr>
        <p:spPr>
          <a:xfrm>
            <a:off x="344774" y="1768838"/>
            <a:ext cx="2833141" cy="4646951"/>
          </a:xfrm>
          <a:prstGeom prst="rect">
            <a:avLst/>
          </a:prstGeom>
          <a:noFill/>
          <a:ln>
            <a:noFill/>
          </a:ln>
        </p:spPr>
        <p:txBody>
          <a:bodyPr spcFirstLastPara="1" wrap="square" lIns="90000" tIns="45000" rIns="90000" bIns="45000" anchor="t" anchorCtr="0">
            <a:noAutofit/>
          </a:bodyPr>
          <a:lstStyle/>
          <a:p>
            <a:pPr marL="0" marR="0" lvl="0" indent="0" algn="ctr" rtl="0">
              <a:spcBef>
                <a:spcPts val="0"/>
              </a:spcBef>
              <a:spcAft>
                <a:spcPts val="0"/>
              </a:spcAft>
              <a:buNone/>
            </a:pPr>
            <a:endParaRPr sz="2800" b="1">
              <a:solidFill>
                <a:srgbClr val="003366"/>
              </a:solidFill>
              <a:latin typeface="Cambria"/>
              <a:ea typeface="Cambria"/>
              <a:cs typeface="Cambria"/>
              <a:sym typeface="Cambria"/>
            </a:endParaRPr>
          </a:p>
        </p:txBody>
      </p:sp>
      <p:sp>
        <p:nvSpPr>
          <p:cNvPr id="90" name="Google Shape;90;p4"/>
          <p:cNvSpPr txBox="1"/>
          <p:nvPr/>
        </p:nvSpPr>
        <p:spPr>
          <a:xfrm>
            <a:off x="548640" y="2039815"/>
            <a:ext cx="8172666" cy="3323946"/>
          </a:xfrm>
          <a:prstGeom prst="rect">
            <a:avLst/>
          </a:prstGeom>
          <a:noFill/>
          <a:ln>
            <a:noFill/>
          </a:ln>
        </p:spPr>
        <p:txBody>
          <a:bodyPr spcFirstLastPara="1" wrap="square" lIns="91425" tIns="45700" rIns="91425" bIns="45700" anchor="t" anchorCtr="0">
            <a:spAutoFit/>
          </a:bodyPr>
          <a:lstStyle/>
          <a:p>
            <a:pPr marL="0" marR="0" lvl="0" indent="-203200" algn="just" rtl="0">
              <a:spcBef>
                <a:spcPts val="0"/>
              </a:spcBef>
              <a:spcAft>
                <a:spcPts val="0"/>
              </a:spcAft>
              <a:buClr>
                <a:schemeClr val="dk2"/>
              </a:buClr>
              <a:buSzPts val="3200"/>
              <a:buFont typeface="Noto Sans Symbols"/>
              <a:buChar char="▪"/>
            </a:pPr>
            <a:r>
              <a:rPr lang="tr-TR" sz="3200" dirty="0">
                <a:solidFill>
                  <a:schemeClr val="dk2"/>
                </a:solidFill>
                <a:latin typeface="Cambria"/>
                <a:ea typeface="Cambria"/>
                <a:cs typeface="Cambria"/>
                <a:sym typeface="Cambria"/>
              </a:rPr>
              <a:t> Program Giriş oturumuyla birlikte 10</a:t>
            </a:r>
            <a:br>
              <a:rPr lang="tr-TR" sz="3200" dirty="0">
                <a:solidFill>
                  <a:schemeClr val="dk2"/>
                </a:solidFill>
                <a:latin typeface="Cambria"/>
                <a:ea typeface="Cambria"/>
                <a:cs typeface="Cambria"/>
                <a:sym typeface="Cambria"/>
              </a:rPr>
            </a:br>
            <a:r>
              <a:rPr lang="tr-TR" sz="3200" dirty="0">
                <a:solidFill>
                  <a:schemeClr val="dk2"/>
                </a:solidFill>
                <a:latin typeface="Cambria"/>
                <a:ea typeface="Cambria"/>
                <a:cs typeface="Cambria"/>
                <a:sym typeface="Cambria"/>
              </a:rPr>
              <a:t>   oturumdan oluşmaktadır. </a:t>
            </a:r>
            <a:endParaRPr dirty="0"/>
          </a:p>
          <a:p>
            <a:pPr marL="0" marR="0" lvl="0" indent="0" algn="just" rtl="0">
              <a:spcBef>
                <a:spcPts val="0"/>
              </a:spcBef>
              <a:spcAft>
                <a:spcPts val="0"/>
              </a:spcAft>
              <a:buClr>
                <a:schemeClr val="dk1"/>
              </a:buClr>
              <a:buSzPts val="3200"/>
              <a:buFont typeface="Noto Sans Symbols"/>
              <a:buNone/>
            </a:pPr>
            <a:endParaRPr sz="3200" dirty="0">
              <a:solidFill>
                <a:schemeClr val="dk2"/>
              </a:solidFill>
              <a:latin typeface="Cambria"/>
              <a:ea typeface="Cambria"/>
              <a:cs typeface="Cambria"/>
              <a:sym typeface="Cambria"/>
            </a:endParaRPr>
          </a:p>
          <a:p>
            <a:pPr marL="0" marR="0" lvl="0" indent="-203200" algn="just" rtl="0">
              <a:spcBef>
                <a:spcPts val="0"/>
              </a:spcBef>
              <a:spcAft>
                <a:spcPts val="0"/>
              </a:spcAft>
              <a:buClr>
                <a:schemeClr val="dk2"/>
              </a:buClr>
              <a:buSzPts val="3200"/>
              <a:buFont typeface="Noto Sans Symbols"/>
              <a:buChar char="▪"/>
            </a:pPr>
            <a:r>
              <a:rPr lang="tr-TR" sz="3200" dirty="0">
                <a:solidFill>
                  <a:schemeClr val="dk2"/>
                </a:solidFill>
                <a:latin typeface="Cambria"/>
                <a:ea typeface="Cambria"/>
                <a:cs typeface="Cambria"/>
                <a:sym typeface="Cambria"/>
              </a:rPr>
              <a:t> Her bir oturumun süresi 1,5 saattir.</a:t>
            </a:r>
            <a:endParaRPr dirty="0"/>
          </a:p>
          <a:p>
            <a:pPr marL="0" marR="0" lvl="0" indent="0" algn="just" rtl="0">
              <a:spcBef>
                <a:spcPts val="0"/>
              </a:spcBef>
              <a:spcAft>
                <a:spcPts val="0"/>
              </a:spcAft>
              <a:buClr>
                <a:schemeClr val="dk1"/>
              </a:buClr>
              <a:buSzPts val="3200"/>
              <a:buFont typeface="Noto Sans Symbols"/>
              <a:buNone/>
            </a:pPr>
            <a:endParaRPr sz="3200" dirty="0">
              <a:solidFill>
                <a:schemeClr val="dk2"/>
              </a:solidFill>
              <a:latin typeface="Cambria"/>
              <a:ea typeface="Cambria"/>
              <a:cs typeface="Cambria"/>
              <a:sym typeface="Cambria"/>
            </a:endParaRPr>
          </a:p>
          <a:p>
            <a:pPr marL="0" marR="0" lvl="0" indent="-203200" rtl="0">
              <a:spcBef>
                <a:spcPts val="0"/>
              </a:spcBef>
              <a:spcAft>
                <a:spcPts val="0"/>
              </a:spcAft>
              <a:buClr>
                <a:schemeClr val="dk2"/>
              </a:buClr>
              <a:buSzPts val="3200"/>
              <a:buFont typeface="Noto Sans Symbols"/>
              <a:buChar char="▪"/>
            </a:pPr>
            <a:r>
              <a:rPr lang="tr-TR" sz="3200" dirty="0">
                <a:solidFill>
                  <a:schemeClr val="dk2"/>
                </a:solidFill>
                <a:latin typeface="Cambria"/>
                <a:ea typeface="Cambria"/>
                <a:cs typeface="Cambria"/>
                <a:sym typeface="Cambria"/>
              </a:rPr>
              <a:t> Program 15 günde bir gerçekleştirilecektir.</a:t>
            </a:r>
            <a:endParaRPr dirty="0"/>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
        <p:nvSpPr>
          <p:cNvPr id="91" name="Google Shape;91;p4"/>
          <p:cNvSpPr txBox="1"/>
          <p:nvPr/>
        </p:nvSpPr>
        <p:spPr>
          <a:xfrm>
            <a:off x="8521429" y="6322978"/>
            <a:ext cx="2723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b="1" dirty="0">
                <a:solidFill>
                  <a:schemeClr val="bg2"/>
                </a:solidFill>
                <a:latin typeface="Cambria" panose="02040503050406030204" pitchFamily="18" charset="0"/>
                <a:ea typeface="Cambria" panose="02040503050406030204" pitchFamily="18" charset="0"/>
                <a:sym typeface="Arial"/>
              </a:rPr>
              <a:t>4</a:t>
            </a:r>
            <a:endParaRPr sz="1800" b="1" dirty="0">
              <a:solidFill>
                <a:schemeClr val="bg2"/>
              </a:solidFill>
              <a:latin typeface="Cambria" panose="02040503050406030204" pitchFamily="18" charset="0"/>
              <a:ea typeface="Cambria" panose="02040503050406030204" pitchFamily="18" charset="0"/>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248194" y="182745"/>
            <a:ext cx="8686800" cy="1229864"/>
          </a:xfrm>
          <a:prstGeom prst="rect">
            <a:avLst/>
          </a:prstGeom>
          <a:noFill/>
          <a:ln>
            <a:noFill/>
          </a:ln>
        </p:spPr>
        <p:txBody>
          <a:bodyPr spcFirstLastPara="1" wrap="square" lIns="0" tIns="0" rIns="0" bIns="0" anchor="ctr" anchorCtr="0">
            <a:noAutofit/>
          </a:bodyPr>
          <a:lstStyle/>
          <a:p>
            <a:pPr marL="0" lvl="0" indent="0" algn="ctr" rtl="0">
              <a:lnSpc>
                <a:spcPct val="90000"/>
              </a:lnSpc>
              <a:spcBef>
                <a:spcPts val="0"/>
              </a:spcBef>
              <a:spcAft>
                <a:spcPts val="0"/>
              </a:spcAft>
              <a:buClr>
                <a:schemeClr val="lt1"/>
              </a:buClr>
              <a:buSzPts val="4400"/>
              <a:buFont typeface="Cambria"/>
              <a:buNone/>
            </a:pPr>
            <a:r>
              <a:rPr lang="tr-TR" b="1">
                <a:solidFill>
                  <a:schemeClr val="lt1"/>
                </a:solidFill>
                <a:latin typeface="Cambria"/>
                <a:ea typeface="Cambria"/>
                <a:cs typeface="Cambria"/>
                <a:sym typeface="Cambria"/>
              </a:rPr>
              <a:t>PROGRAMIN AMACI</a:t>
            </a:r>
            <a:endParaRPr b="1">
              <a:solidFill>
                <a:schemeClr val="lt1"/>
              </a:solidFill>
              <a:latin typeface="Cambria"/>
              <a:ea typeface="Cambria"/>
              <a:cs typeface="Cambria"/>
              <a:sym typeface="Cambria"/>
            </a:endParaRPr>
          </a:p>
        </p:txBody>
      </p:sp>
      <p:sp>
        <p:nvSpPr>
          <p:cNvPr id="97" name="Google Shape;97;p5"/>
          <p:cNvSpPr/>
          <p:nvPr/>
        </p:nvSpPr>
        <p:spPr>
          <a:xfrm>
            <a:off x="344774" y="1768838"/>
            <a:ext cx="2833141" cy="4646951"/>
          </a:xfrm>
          <a:prstGeom prst="rect">
            <a:avLst/>
          </a:prstGeom>
          <a:noFill/>
          <a:ln>
            <a:noFill/>
          </a:ln>
        </p:spPr>
        <p:txBody>
          <a:bodyPr spcFirstLastPara="1" wrap="square" lIns="90000" tIns="45000" rIns="90000" bIns="45000" anchor="t" anchorCtr="0">
            <a:noAutofit/>
          </a:bodyPr>
          <a:lstStyle/>
          <a:p>
            <a:pPr marL="0" marR="0" lvl="0" indent="0" algn="ctr" rtl="0">
              <a:spcBef>
                <a:spcPts val="0"/>
              </a:spcBef>
              <a:spcAft>
                <a:spcPts val="0"/>
              </a:spcAft>
              <a:buNone/>
            </a:pPr>
            <a:endParaRPr sz="2800" b="1">
              <a:solidFill>
                <a:srgbClr val="003366"/>
              </a:solidFill>
              <a:latin typeface="Cambria"/>
              <a:ea typeface="Cambria"/>
              <a:cs typeface="Cambria"/>
              <a:sym typeface="Cambria"/>
            </a:endParaRPr>
          </a:p>
        </p:txBody>
      </p:sp>
      <p:sp>
        <p:nvSpPr>
          <p:cNvPr id="98" name="Google Shape;98;p5"/>
          <p:cNvSpPr txBox="1"/>
          <p:nvPr/>
        </p:nvSpPr>
        <p:spPr>
          <a:xfrm>
            <a:off x="291830" y="1795577"/>
            <a:ext cx="8482519" cy="430887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tr-TR" sz="3200">
                <a:solidFill>
                  <a:schemeClr val="dk2"/>
                </a:solidFill>
                <a:latin typeface="Cambria"/>
                <a:ea typeface="Cambria"/>
                <a:cs typeface="Cambria"/>
                <a:sym typeface="Cambria"/>
              </a:rPr>
              <a:t>Katılımcıların duygu, düşünce ve davranışlarını hedef alan bütüncül bir yaklaşımla etkin dinleme, empati kurma, iyileştirme, destekleme, kılavuzluk etme, uzlaştırma, soru ve sorunlarına danışmanlık etme yoluyla hayatı anlaması, anlamlandırması ve kendileri hakkında kararlar almaları noktasında din ve inanç desteği sağlamaktır.</a:t>
            </a:r>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9" name="Google Shape;99;p5"/>
          <p:cNvSpPr txBox="1"/>
          <p:nvPr/>
        </p:nvSpPr>
        <p:spPr>
          <a:xfrm>
            <a:off x="8521429" y="6322978"/>
            <a:ext cx="2723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b="1" dirty="0">
                <a:solidFill>
                  <a:schemeClr val="bg2"/>
                </a:solidFill>
                <a:latin typeface="Cambria" panose="02040503050406030204" pitchFamily="18" charset="0"/>
                <a:ea typeface="Cambria" panose="02040503050406030204" pitchFamily="18" charset="0"/>
                <a:sym typeface="Arial"/>
              </a:rPr>
              <a:t>5</a:t>
            </a:r>
            <a:endParaRPr sz="1800" b="1" dirty="0">
              <a:solidFill>
                <a:schemeClr val="bg2"/>
              </a:solidFill>
              <a:latin typeface="Cambria" panose="02040503050406030204" pitchFamily="18" charset="0"/>
              <a:ea typeface="Cambria" panose="02040503050406030204" pitchFamily="18" charset="0"/>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6"/>
          <p:cNvSpPr txBox="1">
            <a:spLocks noGrp="1"/>
          </p:cNvSpPr>
          <p:nvPr>
            <p:ph type="subTitle" idx="1"/>
          </p:nvPr>
        </p:nvSpPr>
        <p:spPr>
          <a:xfrm>
            <a:off x="397240" y="1918741"/>
            <a:ext cx="8229240" cy="4212236"/>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4400"/>
              <a:buFont typeface="Arial"/>
              <a:buNone/>
            </a:pPr>
            <a:endParaRPr sz="4400" b="1" i="0" u="none" strike="noStrike" cap="none">
              <a:solidFill>
                <a:schemeClr val="dk1"/>
              </a:solidFill>
              <a:latin typeface="Cambria"/>
              <a:ea typeface="Cambria"/>
              <a:cs typeface="Cambria"/>
              <a:sym typeface="Cambria"/>
            </a:endParaRPr>
          </a:p>
        </p:txBody>
      </p:sp>
      <p:sp>
        <p:nvSpPr>
          <p:cNvPr id="105" name="Google Shape;105;p6"/>
          <p:cNvSpPr/>
          <p:nvPr/>
        </p:nvSpPr>
        <p:spPr>
          <a:xfrm>
            <a:off x="0" y="312701"/>
            <a:ext cx="9143999" cy="769441"/>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Clr>
                <a:schemeClr val="lt1"/>
              </a:buClr>
              <a:buSzPts val="4400"/>
              <a:buFont typeface="Cambria"/>
              <a:buNone/>
            </a:pPr>
            <a:r>
              <a:rPr lang="tr-TR" sz="4400" b="1">
                <a:solidFill>
                  <a:schemeClr val="lt1"/>
                </a:solidFill>
                <a:latin typeface="Cambria"/>
                <a:ea typeface="Cambria"/>
                <a:cs typeface="Cambria"/>
                <a:sym typeface="Cambria"/>
              </a:rPr>
              <a:t>PROGRAMIN ÖNEMİ</a:t>
            </a:r>
            <a:endParaRPr sz="4400" b="1">
              <a:solidFill>
                <a:schemeClr val="lt1"/>
              </a:solidFill>
              <a:latin typeface="Cambria"/>
              <a:ea typeface="Cambria"/>
              <a:cs typeface="Cambria"/>
              <a:sym typeface="Cambria"/>
            </a:endParaRPr>
          </a:p>
        </p:txBody>
      </p:sp>
      <p:pic>
        <p:nvPicPr>
          <p:cNvPr id="106" name="Google Shape;106;p6" descr="ÖNEM ile ilgili görsel sonucu"/>
          <p:cNvPicPr preferRelativeResize="0"/>
          <p:nvPr/>
        </p:nvPicPr>
        <p:blipFill rotWithShape="1">
          <a:blip r:embed="rId3">
            <a:alphaModFix/>
          </a:blip>
          <a:srcRect/>
          <a:stretch/>
        </p:blipFill>
        <p:spPr>
          <a:xfrm>
            <a:off x="0" y="1505229"/>
            <a:ext cx="9144000" cy="5039006"/>
          </a:xfrm>
          <a:prstGeom prst="rect">
            <a:avLst/>
          </a:prstGeom>
          <a:noFill/>
          <a:ln>
            <a:noFill/>
          </a:ln>
        </p:spPr>
      </p:pic>
      <p:sp>
        <p:nvSpPr>
          <p:cNvPr id="107" name="Google Shape;107;p6"/>
          <p:cNvSpPr txBox="1"/>
          <p:nvPr/>
        </p:nvSpPr>
        <p:spPr>
          <a:xfrm>
            <a:off x="8521429" y="6322978"/>
            <a:ext cx="2723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b="1" dirty="0">
                <a:solidFill>
                  <a:schemeClr val="bg2"/>
                </a:solidFill>
                <a:latin typeface="Cambria" panose="02040503050406030204" pitchFamily="18" charset="0"/>
                <a:ea typeface="Cambria" panose="02040503050406030204" pitchFamily="18" charset="0"/>
                <a:sym typeface="Arial"/>
              </a:rPr>
              <a:t>6</a:t>
            </a:r>
            <a:endParaRPr sz="1800" b="1" dirty="0">
              <a:solidFill>
                <a:schemeClr val="bg2"/>
              </a:solidFill>
              <a:latin typeface="Cambria" panose="02040503050406030204" pitchFamily="18" charset="0"/>
              <a:ea typeface="Cambria" panose="02040503050406030204" pitchFamily="18" charset="0"/>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7"/>
          <p:cNvSpPr txBox="1">
            <a:spLocks noGrp="1"/>
          </p:cNvSpPr>
          <p:nvPr>
            <p:ph type="title"/>
          </p:nvPr>
        </p:nvSpPr>
        <p:spPr>
          <a:xfrm>
            <a:off x="248194" y="182745"/>
            <a:ext cx="8686800" cy="1229864"/>
          </a:xfrm>
          <a:prstGeom prst="rect">
            <a:avLst/>
          </a:prstGeom>
          <a:noFill/>
          <a:ln>
            <a:noFill/>
          </a:ln>
        </p:spPr>
        <p:txBody>
          <a:bodyPr spcFirstLastPara="1" wrap="square" lIns="0" tIns="0" rIns="0" bIns="0" anchor="ctr" anchorCtr="0">
            <a:noAutofit/>
          </a:bodyPr>
          <a:lstStyle/>
          <a:p>
            <a:pPr marL="0" lvl="0" indent="0" algn="ctr" rtl="0">
              <a:lnSpc>
                <a:spcPct val="90000"/>
              </a:lnSpc>
              <a:spcBef>
                <a:spcPts val="0"/>
              </a:spcBef>
              <a:spcAft>
                <a:spcPts val="0"/>
              </a:spcAft>
              <a:buClr>
                <a:schemeClr val="lt1"/>
              </a:buClr>
              <a:buSzPts val="4400"/>
              <a:buFont typeface="Cambria"/>
              <a:buNone/>
            </a:pPr>
            <a:r>
              <a:rPr lang="tr-TR" b="1">
                <a:solidFill>
                  <a:schemeClr val="lt1"/>
                </a:solidFill>
                <a:latin typeface="Cambria"/>
                <a:ea typeface="Cambria"/>
                <a:cs typeface="Cambria"/>
                <a:sym typeface="Cambria"/>
              </a:rPr>
              <a:t>PROGRAMIN ÖNEMİ</a:t>
            </a:r>
            <a:endParaRPr b="1">
              <a:solidFill>
                <a:schemeClr val="lt1"/>
              </a:solidFill>
              <a:latin typeface="Cambria"/>
              <a:ea typeface="Cambria"/>
              <a:cs typeface="Cambria"/>
              <a:sym typeface="Cambria"/>
            </a:endParaRPr>
          </a:p>
        </p:txBody>
      </p:sp>
      <p:sp>
        <p:nvSpPr>
          <p:cNvPr id="113" name="Google Shape;113;p7"/>
          <p:cNvSpPr/>
          <p:nvPr/>
        </p:nvSpPr>
        <p:spPr>
          <a:xfrm>
            <a:off x="344774" y="1768838"/>
            <a:ext cx="2833141" cy="4646951"/>
          </a:xfrm>
          <a:prstGeom prst="rect">
            <a:avLst/>
          </a:prstGeom>
          <a:noFill/>
          <a:ln>
            <a:noFill/>
          </a:ln>
        </p:spPr>
        <p:txBody>
          <a:bodyPr spcFirstLastPara="1" wrap="square" lIns="90000" tIns="45000" rIns="90000" bIns="45000" anchor="t" anchorCtr="0">
            <a:noAutofit/>
          </a:bodyPr>
          <a:lstStyle/>
          <a:p>
            <a:pPr marL="0" marR="0" lvl="0" indent="0" algn="ctr" rtl="0">
              <a:spcBef>
                <a:spcPts val="0"/>
              </a:spcBef>
              <a:spcAft>
                <a:spcPts val="0"/>
              </a:spcAft>
              <a:buNone/>
            </a:pPr>
            <a:endParaRPr sz="2800" b="1">
              <a:solidFill>
                <a:srgbClr val="003366"/>
              </a:solidFill>
              <a:latin typeface="Cambria"/>
              <a:ea typeface="Cambria"/>
              <a:cs typeface="Cambria"/>
              <a:sym typeface="Cambria"/>
            </a:endParaRPr>
          </a:p>
        </p:txBody>
      </p:sp>
      <p:sp>
        <p:nvSpPr>
          <p:cNvPr id="114" name="Google Shape;114;p7"/>
          <p:cNvSpPr txBox="1"/>
          <p:nvPr/>
        </p:nvSpPr>
        <p:spPr>
          <a:xfrm>
            <a:off x="291830" y="2398631"/>
            <a:ext cx="8482519" cy="31085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tr-TR" sz="2800">
                <a:solidFill>
                  <a:schemeClr val="dk2"/>
                </a:solidFill>
                <a:latin typeface="Cambria"/>
                <a:ea typeface="Cambria"/>
                <a:cs typeface="Cambria"/>
                <a:sym typeface="Cambria"/>
              </a:rPr>
              <a:t>Bu program, dini bilgi ve beceri bakımından ihtiyaçların karşılanması, hayatta karşılaşılan olumlu yönlerin desteklenmesi ve güçlendirilmesi, sorunların ve olumsuzlukların ise aşılması ve böylece hem dünya hem de ahirette huzurlu ve mutlu bir hayata sahip olunması noktasında katılımcılara manevi destek sağlaması açısından önemlidir.</a:t>
            </a:r>
            <a:endParaRPr sz="2800">
              <a:solidFill>
                <a:schemeClr val="dk2"/>
              </a:solidFill>
              <a:latin typeface="Cambria"/>
              <a:ea typeface="Cambria"/>
              <a:cs typeface="Cambria"/>
              <a:sym typeface="Cambria"/>
            </a:endParaRPr>
          </a:p>
        </p:txBody>
      </p:sp>
      <p:sp>
        <p:nvSpPr>
          <p:cNvPr id="115" name="Google Shape;115;p7"/>
          <p:cNvSpPr txBox="1"/>
          <p:nvPr/>
        </p:nvSpPr>
        <p:spPr>
          <a:xfrm>
            <a:off x="8521429" y="6322978"/>
            <a:ext cx="2723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b="1" dirty="0">
                <a:solidFill>
                  <a:schemeClr val="bg2"/>
                </a:solidFill>
                <a:latin typeface="Cambria" panose="02040503050406030204" pitchFamily="18" charset="0"/>
                <a:ea typeface="Cambria" panose="02040503050406030204" pitchFamily="18" charset="0"/>
                <a:sym typeface="Arial"/>
              </a:rPr>
              <a:t>7</a:t>
            </a:r>
            <a:endParaRPr sz="1800" b="1" dirty="0">
              <a:solidFill>
                <a:schemeClr val="bg2"/>
              </a:solidFill>
              <a:latin typeface="Cambria" panose="02040503050406030204" pitchFamily="18" charset="0"/>
              <a:ea typeface="Cambria" panose="02040503050406030204" pitchFamily="18" charset="0"/>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p:nvPr/>
        </p:nvSpPr>
        <p:spPr>
          <a:xfrm>
            <a:off x="0" y="2381269"/>
            <a:ext cx="9144000" cy="3077842"/>
          </a:xfrm>
          <a:prstGeom prst="rect">
            <a:avLst/>
          </a:prstGeom>
          <a:noFill/>
          <a:ln>
            <a:noFill/>
          </a:ln>
        </p:spPr>
        <p:txBody>
          <a:bodyPr spcFirstLastPara="1" wrap="square" lIns="67475" tIns="33725" rIns="67475" bIns="33725" anchor="t" anchorCtr="0">
            <a:noAutofit/>
          </a:bodyPr>
          <a:lstStyle/>
          <a:p>
            <a:pPr marL="0" marR="0" lvl="0" indent="0" algn="ctr" rtl="0">
              <a:lnSpc>
                <a:spcPct val="95000"/>
              </a:lnSpc>
              <a:spcBef>
                <a:spcPts val="0"/>
              </a:spcBef>
              <a:spcAft>
                <a:spcPts val="0"/>
              </a:spcAft>
              <a:buNone/>
            </a:pPr>
            <a:r>
              <a:rPr lang="tr-TR" sz="3000" b="1" dirty="0">
                <a:solidFill>
                  <a:srgbClr val="003366"/>
                </a:solidFill>
                <a:latin typeface="Cambria"/>
                <a:ea typeface="Cambria"/>
                <a:cs typeface="Cambria"/>
                <a:sym typeface="Cambria"/>
              </a:rPr>
              <a:t>DENETİMLİ SERBESTLİK </a:t>
            </a:r>
            <a:endParaRPr dirty="0"/>
          </a:p>
          <a:p>
            <a:pPr marL="0" marR="0" lvl="0" indent="0" algn="ctr" rtl="0">
              <a:lnSpc>
                <a:spcPct val="95000"/>
              </a:lnSpc>
              <a:spcBef>
                <a:spcPts val="0"/>
              </a:spcBef>
              <a:spcAft>
                <a:spcPts val="0"/>
              </a:spcAft>
              <a:buNone/>
            </a:pPr>
            <a:r>
              <a:rPr lang="tr-TR" sz="3200" b="1">
                <a:solidFill>
                  <a:srgbClr val="003366"/>
                </a:solidFill>
                <a:latin typeface="Cambria"/>
                <a:ea typeface="Cambria"/>
                <a:cs typeface="Cambria"/>
                <a:sym typeface="Cambria"/>
              </a:rPr>
              <a:t>MANEVİ </a:t>
            </a:r>
            <a:r>
              <a:rPr lang="tr-TR" sz="3200" b="1" dirty="0">
                <a:solidFill>
                  <a:srgbClr val="003366"/>
                </a:solidFill>
                <a:latin typeface="Cambria"/>
                <a:ea typeface="Cambria"/>
                <a:cs typeface="Cambria"/>
                <a:sym typeface="Cambria"/>
              </a:rPr>
              <a:t>REHBERLİK PROGRAMI</a:t>
            </a:r>
            <a:endParaRPr dirty="0"/>
          </a:p>
          <a:p>
            <a:pPr marL="0" marR="0" lvl="0" indent="0" algn="ctr" rtl="0">
              <a:spcBef>
                <a:spcPts val="0"/>
              </a:spcBef>
              <a:spcAft>
                <a:spcPts val="0"/>
              </a:spcAft>
              <a:buNone/>
            </a:pPr>
            <a:endParaRPr sz="3200" b="1" dirty="0">
              <a:solidFill>
                <a:srgbClr val="003366"/>
              </a:solidFill>
              <a:latin typeface="Cambria"/>
              <a:ea typeface="Cambria"/>
              <a:cs typeface="Cambria"/>
              <a:sym typeface="Cambria"/>
            </a:endParaRPr>
          </a:p>
          <a:p>
            <a:pPr marL="0" marR="0" lvl="0" indent="0" algn="ctr" rtl="0">
              <a:spcBef>
                <a:spcPts val="0"/>
              </a:spcBef>
              <a:spcAft>
                <a:spcPts val="0"/>
              </a:spcAft>
              <a:buNone/>
            </a:pPr>
            <a:endParaRPr sz="3200" b="1" dirty="0">
              <a:solidFill>
                <a:srgbClr val="003366"/>
              </a:solidFill>
              <a:latin typeface="Cambria"/>
              <a:ea typeface="Cambria"/>
              <a:cs typeface="Cambria"/>
              <a:sym typeface="Cambria"/>
            </a:endParaRPr>
          </a:p>
          <a:p>
            <a:pPr marL="0" marR="0" lvl="0" indent="0" algn="ctr" rtl="0">
              <a:spcBef>
                <a:spcPts val="0"/>
              </a:spcBef>
              <a:spcAft>
                <a:spcPts val="0"/>
              </a:spcAft>
              <a:buNone/>
            </a:pPr>
            <a:r>
              <a:rPr lang="tr-TR" sz="3400" b="1" dirty="0">
                <a:solidFill>
                  <a:srgbClr val="800000"/>
                </a:solidFill>
                <a:latin typeface="Cambria"/>
                <a:ea typeface="Cambria"/>
                <a:cs typeface="Cambria"/>
                <a:sym typeface="Cambria"/>
              </a:rPr>
              <a:t>Katılımlarınızdan dolayı teşekkürler…</a:t>
            </a:r>
            <a:endParaRPr dirty="0"/>
          </a:p>
          <a:p>
            <a:pPr marL="0" marR="0" lvl="0" indent="0" algn="ctr" rtl="0">
              <a:lnSpc>
                <a:spcPct val="95000"/>
              </a:lnSpc>
              <a:spcBef>
                <a:spcPts val="0"/>
              </a:spcBef>
              <a:spcAft>
                <a:spcPts val="0"/>
              </a:spcAft>
              <a:buNone/>
            </a:pPr>
            <a:endParaRPr sz="2100" dirty="0">
              <a:solidFill>
                <a:srgbClr val="800000"/>
              </a:solidFill>
              <a:latin typeface="Times New Roman"/>
              <a:ea typeface="Times New Roman"/>
              <a:cs typeface="Times New Roman"/>
              <a:sym typeface="Times New Roman"/>
            </a:endParaRPr>
          </a:p>
        </p:txBody>
      </p:sp>
      <p:pic>
        <p:nvPicPr>
          <p:cNvPr id="123" name="Google Shape;123;p8"/>
          <p:cNvPicPr preferRelativeResize="0"/>
          <p:nvPr/>
        </p:nvPicPr>
        <p:blipFill rotWithShape="1">
          <a:blip r:embed="rId3">
            <a:alphaModFix/>
          </a:blip>
          <a:srcRect/>
          <a:stretch/>
        </p:blipFill>
        <p:spPr>
          <a:xfrm>
            <a:off x="-99345" y="-163585"/>
            <a:ext cx="1754816" cy="1800000"/>
          </a:xfrm>
          <a:prstGeom prst="rect">
            <a:avLst/>
          </a:prstGeom>
          <a:noFill/>
          <a:ln>
            <a:noFill/>
          </a:ln>
        </p:spPr>
      </p:pic>
      <p:sp>
        <p:nvSpPr>
          <p:cNvPr id="124" name="Google Shape;124;p8"/>
          <p:cNvSpPr txBox="1"/>
          <p:nvPr/>
        </p:nvSpPr>
        <p:spPr>
          <a:xfrm>
            <a:off x="8521429" y="6322978"/>
            <a:ext cx="2723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b="1" dirty="0">
                <a:solidFill>
                  <a:schemeClr val="bg2"/>
                </a:solidFill>
                <a:latin typeface="Cambria" panose="02040503050406030204" pitchFamily="18" charset="0"/>
                <a:ea typeface="Cambria" panose="02040503050406030204" pitchFamily="18" charset="0"/>
                <a:sym typeface="Arial"/>
              </a:rPr>
              <a:t>8</a:t>
            </a:r>
            <a:endParaRPr sz="1800" b="1" dirty="0">
              <a:solidFill>
                <a:schemeClr val="bg2"/>
              </a:solidFill>
              <a:latin typeface="Cambria" panose="02040503050406030204" pitchFamily="18" charset="0"/>
              <a:ea typeface="Cambria" panose="02040503050406030204" pitchFamily="18" charset="0"/>
              <a:sym typeface="Arial"/>
            </a:endParaRPr>
          </a:p>
        </p:txBody>
      </p:sp>
      <p:sp>
        <p:nvSpPr>
          <p:cNvPr id="125" name="Google Shape;125;p8"/>
          <p:cNvSpPr/>
          <p:nvPr/>
        </p:nvSpPr>
        <p:spPr>
          <a:xfrm>
            <a:off x="0" y="399950"/>
            <a:ext cx="9144000" cy="881780"/>
          </a:xfrm>
          <a:prstGeom prst="rect">
            <a:avLst/>
          </a:prstGeom>
          <a:noFill/>
          <a:ln>
            <a:noFill/>
          </a:ln>
        </p:spPr>
        <p:txBody>
          <a:bodyPr spcFirstLastPara="1" wrap="square" lIns="91425" tIns="45700" rIns="91425" bIns="45700" anchor="t" anchorCtr="0">
            <a:spAutoFit/>
          </a:bodyPr>
          <a:lstStyle/>
          <a:p>
            <a:pPr marL="0" marR="0" lvl="0" indent="0" algn="ctr" rtl="0">
              <a:lnSpc>
                <a:spcPct val="95000"/>
              </a:lnSpc>
              <a:spcBef>
                <a:spcPts val="0"/>
              </a:spcBef>
              <a:spcAft>
                <a:spcPts val="0"/>
              </a:spcAft>
              <a:buNone/>
            </a:pPr>
            <a:r>
              <a:rPr lang="tr-TR" sz="5400" b="1">
                <a:solidFill>
                  <a:schemeClr val="lt1"/>
                </a:solidFill>
                <a:latin typeface="Cambria"/>
                <a:ea typeface="Cambria"/>
                <a:cs typeface="Cambria"/>
                <a:sym typeface="Cambria"/>
              </a:rPr>
              <a:t>MAREP</a:t>
            </a:r>
            <a:endParaRPr sz="5400" b="1">
              <a:solidFill>
                <a:schemeClr val="lt1"/>
              </a:solidFill>
              <a:latin typeface="Cambria"/>
              <a:ea typeface="Cambria"/>
              <a:cs typeface="Cambria"/>
              <a:sym typeface="Cambria"/>
            </a:endParaRPr>
          </a:p>
        </p:txBody>
      </p:sp>
      <p:pic>
        <p:nvPicPr>
          <p:cNvPr id="126" name="Google Shape;126;p8" descr="diyanetisleri_logo.png"/>
          <p:cNvPicPr preferRelativeResize="0"/>
          <p:nvPr/>
        </p:nvPicPr>
        <p:blipFill rotWithShape="1">
          <a:blip r:embed="rId4">
            <a:alphaModFix/>
          </a:blip>
          <a:srcRect/>
          <a:stretch/>
        </p:blipFill>
        <p:spPr>
          <a:xfrm>
            <a:off x="7618879" y="81889"/>
            <a:ext cx="1296000" cy="1296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4a2ce632-3ebe-48ff-a8b1-ed342ea1f401">
      <Terms xmlns="http://schemas.microsoft.com/office/infopath/2007/PartnerControls">
        <TermInfo xmlns="http://schemas.microsoft.com/office/infopath/2007/PartnerControls">
          <TermName xmlns="http://schemas.microsoft.com/office/infopath/2007/PartnerControls">Denetimli Serbestlik</TermName>
          <TermId xmlns="http://schemas.microsoft.com/office/infopath/2007/PartnerControls">00f81c4c-e8cf-4095-a259-ccafffc74d10</TermId>
        </TermInfo>
      </Terms>
    </TaxKeywordTaxHTField>
    <AlternateThumbnailUrl xmlns="http://schemas.microsoft.com/sharepoint/v3">
      <Url xsi:nil="true"/>
      <Description xsi:nil="true"/>
    </AlternateThumbnailUrl>
    <Resim xmlns="52ffd165-b559-4e69-b764-6d356011be50">
      <Url xsi:nil="true"/>
      <Description xsi:nil="true"/>
    </Resim>
    <ImageCreateDate xmlns="http://schemas.microsoft.com/sharepoint/v3" xsi:nil="true"/>
    <TaxCatchAll xmlns="4a2ce632-3ebe-48ff-a8b1-ed342ea1f401">
      <Value>344</Value>
    </TaxCatchAll>
    <Description xmlns="http://schemas.microsoft.com/sharepoint/v3" xsi:nil="true"/>
    <_dlc_DocId xmlns="4a2ce632-3ebe-48ff-a8b1-ed342ea1f401">DKFT66RQZEX3-1503943817-590</_dlc_DocId>
    <_dlc_DocIdUrl xmlns="4a2ce632-3ebe-48ff-a8b1-ed342ea1f401">
      <Url>https://dinhizmetleri.diyanet.gov.tr/_layouts/15/DocIdRedir.aspx?ID=DKFT66RQZEX3-1503943817-590</Url>
      <Description>DKFT66RQZEX3-1503943817-590</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Picture" ma:contentTypeID="0x01010200BD44E9675BE42941B71C78D0B698AB9C" ma:contentTypeVersion="10" ma:contentTypeDescription="Upload an image or a photograph." ma:contentTypeScope="" ma:versionID="65d2fa8ee899d8a905174bb288d2c168">
  <xsd:schema xmlns:xsd="http://www.w3.org/2001/XMLSchema" xmlns:xs="http://www.w3.org/2001/XMLSchema" xmlns:p="http://schemas.microsoft.com/office/2006/metadata/properties" xmlns:ns1="http://schemas.microsoft.com/sharepoint/v3" xmlns:ns2="52ffd165-b559-4e69-b764-6d356011be50" xmlns:ns3="4a2ce632-3ebe-48ff-a8b1-ed342ea1f401" targetNamespace="http://schemas.microsoft.com/office/2006/metadata/properties" ma:root="true" ma:fieldsID="1d64fbf255ebb36658ecd3d994b80328" ns1:_="" ns2:_="" ns3:_="">
    <xsd:import namespace="http://schemas.microsoft.com/sharepoint/v3"/>
    <xsd:import namespace="52ffd165-b559-4e69-b764-6d356011be50"/>
    <xsd:import namespace="4a2ce632-3ebe-48ff-a8b1-ed342ea1f401"/>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element ref="ns2:Resim" minOccurs="0"/>
                <xsd:element ref="ns3:SharedWithUsers" minOccurs="0"/>
                <xsd:element ref="ns3:_dlc_DocId" minOccurs="0"/>
                <xsd:element ref="ns3:_dlc_DocIdUrl" minOccurs="0"/>
                <xsd:element ref="ns3:_dlc_DocIdPersistId"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ImageCreateDate" ma:index="13" nillable="true" ma:displayName="Date Picture Take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2ffd165-b559-4e69-b764-6d356011be50" elementFormDefault="qualified">
    <xsd:import namespace="http://schemas.microsoft.com/office/2006/documentManagement/types"/>
    <xsd:import namespace="http://schemas.microsoft.com/office/infopath/2007/PartnerControls"/>
    <xsd:element name="Resim" ma:index="26" nillable="true" ma:displayName="Resim" ma:format="Image" ma:internalName="Resim">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a2ce632-3ebe-48ff-a8b1-ed342ea1f401" elementFormDefault="qualified">
    <xsd:import namespace="http://schemas.microsoft.com/office/2006/documentManagement/types"/>
    <xsd:import namespace="http://schemas.microsoft.com/office/infopath/2007/PartnerControls"/>
    <xsd:element name="SharedWithUsers" ma:index="2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28" nillable="true" ma:displayName="Document ID Value" ma:description="The value of the document ID assigned to this item." ma:internalName="_dlc_DocId" ma:readOnly="true">
      <xsd:simpleType>
        <xsd:restriction base="dms:Text"/>
      </xsd:simpleType>
    </xsd:element>
    <xsd:element name="_dlc_DocIdUrl" ma:index="2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0" nillable="true" ma:displayName="Persist ID" ma:description="Keep ID on add." ma:hidden="true" ma:internalName="_dlc_DocIdPersistId" ma:readOnly="true">
      <xsd:simpleType>
        <xsd:restriction base="dms:Boolean"/>
      </xsd:simpleType>
    </xsd:element>
    <xsd:element name="TaxKeywordTaxHTField" ma:index="32"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33" nillable="true" ma:displayName="Taxonomy Catch All Column" ma:description="" ma:hidden="true" ma:list="{50a209d2-4676-4faf-9977-419d27bce538}" ma:internalName="TaxCatchAll" ma:showField="CatchAllData" ma:web="4a2ce632-3ebe-48ff-a8b1-ed342ea1f4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8E337B-E551-4E66-B907-E95F2D925098}"/>
</file>

<file path=customXml/itemProps2.xml><?xml version="1.0" encoding="utf-8"?>
<ds:datastoreItem xmlns:ds="http://schemas.openxmlformats.org/officeDocument/2006/customXml" ds:itemID="{6676D978-16C3-4A49-823B-89261D3EB679}"/>
</file>

<file path=customXml/itemProps3.xml><?xml version="1.0" encoding="utf-8"?>
<ds:datastoreItem xmlns:ds="http://schemas.openxmlformats.org/officeDocument/2006/customXml" ds:itemID="{23F64F28-9F2B-4758-B93A-A3DBBF3FF343}"/>
</file>

<file path=customXml/itemProps4.xml><?xml version="1.0" encoding="utf-8"?>
<ds:datastoreItem xmlns:ds="http://schemas.openxmlformats.org/officeDocument/2006/customXml" ds:itemID="{65E54540-A1E4-4D3D-A78F-4B276ED1BA6D}"/>
</file>

<file path=docProps/app.xml><?xml version="1.0" encoding="utf-8"?>
<Properties xmlns="http://schemas.openxmlformats.org/officeDocument/2006/extended-properties" xmlns:vt="http://schemas.openxmlformats.org/officeDocument/2006/docPropsVTypes">
  <TotalTime>4</TotalTime>
  <Words>168</Words>
  <Application>Microsoft Office PowerPoint</Application>
  <PresentationFormat>Ekran Gösterisi (4:3)</PresentationFormat>
  <Paragraphs>36</Paragraphs>
  <Slides>8</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Cambria</vt:lpstr>
      <vt:lpstr>Noto Sans Symbols</vt:lpstr>
      <vt:lpstr>Times New Roman</vt:lpstr>
      <vt:lpstr>Office Theme</vt:lpstr>
      <vt:lpstr>PowerPoint Sunusu</vt:lpstr>
      <vt:lpstr>PowerPoint Sunusu</vt:lpstr>
      <vt:lpstr>PowerPoint Sunusu</vt:lpstr>
      <vt:lpstr>PROGRAMIN İÇERİĞİ</vt:lpstr>
      <vt:lpstr>PROGRAMIN AMACI</vt:lpstr>
      <vt:lpstr>PowerPoint Sunusu</vt:lpstr>
      <vt:lpstr>PROGRAMIN ÖNEMİ</vt:lpstr>
      <vt:lpstr>PowerPoint Sunusu</vt:lpstr>
    </vt:vector>
  </TitlesOfParts>
  <Manager>Bayram Demirtas</Manager>
  <Company>Diyanet Isleri Baskanlıgı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MAREP Oturum 1</dc:title>
  <dc:subject>Programa Giris</dc:subject>
  <dc:creator>Kasım Karaman</dc:creator>
  <cp:keywords>Denetimli Serbestlik</cp:keywords>
  <cp:lastModifiedBy>Kasım Karaman</cp:lastModifiedBy>
  <cp:revision>4</cp:revision>
  <dcterms:created xsi:type="dcterms:W3CDTF">2012-05-05T18:53:17Z</dcterms:created>
  <dcterms:modified xsi:type="dcterms:W3CDTF">2021-03-09T06:23:19Z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NeC</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Ekran Gösterisi (4:3)</vt:lpwstr>
  </property>
  <property fmtid="{D5CDD505-2E9C-101B-9397-08002B2CF9AE}" pid="10" name="ScaleCrop">
    <vt:bool>false</vt:bool>
  </property>
  <property fmtid="{D5CDD505-2E9C-101B-9397-08002B2CF9AE}" pid="11" name="ShareDoc">
    <vt:bool>false</vt:bool>
  </property>
  <property fmtid="{D5CDD505-2E9C-101B-9397-08002B2CF9AE}" pid="12" name="Slides">
    <vt:i4>63</vt:i4>
  </property>
  <property fmtid="{D5CDD505-2E9C-101B-9397-08002B2CF9AE}" pid="13" name="ContentTypeId">
    <vt:lpwstr>0x01010200BD44E9675BE42941B71C78D0B698AB9C</vt:lpwstr>
  </property>
  <property fmtid="{D5CDD505-2E9C-101B-9397-08002B2CF9AE}" pid="14" name="TaxKeyword">
    <vt:lpwstr>344;#Denetimli Serbestlik|00f81c4c-e8cf-4095-a259-ccafffc74d10</vt:lpwstr>
  </property>
  <property fmtid="{D5CDD505-2E9C-101B-9397-08002B2CF9AE}" pid="15" name="_dlc_DocIdItemGuid">
    <vt:lpwstr>5ed25545-1c49-4f80-abb3-257a04369fe6</vt:lpwstr>
  </property>
</Properties>
</file>